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58" r:id="rId6"/>
    <p:sldId id="261" r:id="rId7"/>
    <p:sldId id="262" r:id="rId8"/>
    <p:sldId id="263" r:id="rId9"/>
    <p:sldId id="264" r:id="rId10"/>
    <p:sldId id="269" r:id="rId11"/>
    <p:sldId id="265" r:id="rId12"/>
    <p:sldId id="266" r:id="rId13"/>
    <p:sldId id="267" r:id="rId14"/>
    <p:sldId id="268" r:id="rId15"/>
    <p:sldId id="270" r:id="rId16"/>
    <p:sldId id="271" r:id="rId17"/>
    <p:sldId id="272" r:id="rId18"/>
    <p:sldId id="273" r:id="rId19"/>
    <p:sldId id="274" r:id="rId2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63" d="100"/>
          <a:sy n="163" d="100"/>
        </p:scale>
        <p:origin x="222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19T12:32:08.249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1259 1,'-1'2,"0"0,0 0,0 1,-1-1,1 0,0 0,-1 0,1-1,-1 1,0 0,0 0,0-1,1 1,-5 1,3-1,-91 62,3-3,5 13,-138 150,159-155,0 1,3 4,4 1,-56 96,70-100,-45 82,73-123,2 2,1 0,-10 37,-41 221,-10 31,64-278,1 0,2 1,-1 51,8 134,2-105,-1-106,0 0,1 0,1 1,10 31,32 66,-38-102,1-1,1 0,0-1,13 16,4 3,-2 2,49 59,-64-83,1 0,0 0,0 0,1-2,0 1,22 10,41 19,76 50,6 24,-143-104,1 0,23 9,10 4,-32-12,1 0,0-1,0-1,1 0,0-1,0-1,0-1,0 0,24 0,198-6,-214 3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0T04:41:58.139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3643 343,'-6'-4,"1"-1,-1 1,1 0,-1 0,0 0,-1 1,1 0,-9-3,-56-12,31 10,-15-3,0 3,0 3,-57 1,-29-3,103 4,-184-24,150 15,-137-7,-75 21,118 0,58-3,-106 3,171 2,0 3,0 1,1 2,0 2,0 2,-49 24,18 0,1 4,-78 59,43-26,-57 39,5 7,-175 173,277-238,-68 88,104-116,1 1,1 1,2 1,1 0,-20 57,30-66,1-1,1 1,1 0,-1 41,11 91,-2-85,-4-63,9 104,-8-94,2 0,0 0,0-1,13 28,9 6,2-2,3 0,48 57,124 118,-127-141,212 204,-139-142,135 115,39 20,-268-228,2-4,3-1,1-3,2-3,81 37,651 242,-588-241,-26-9,499 198,-527-214,-42-16,-58-19,1-2,0-3,1-2,80 5,224-10,713-95,-870 64,395-67,-495 71,0-5,-2-4,164-76,-216 82,-2-2,-1-2,43-36,-23 11,64-73,-27 19,134-186,-106 101,-9-6,161-359,-256 495,-2-1,20-93,-37 126,-2-1,-1 0,-1-1,-2 1,-1 0,-2-1,-6-37,1 44,-1 0,0 0,-2 1,-1 1,-1-1,-1 2,-1 0,-32-40,-13-5,-86-79,111 115,-480-473,468 461,-3 2,-57-38,-113-63,106 72,-221-136,235 146,22 19,-155-60,-185-25,261 85,-5 2,-1 6,-205-14,172 28,42 3,-189 3,291 17,-1 3,-57 13,-98 35,12 17,133-47,-1 4,-89 54,0 0,-105 33,-191 99,383-177,2 3,-68 57,97-69,-2-1,-1-2,-66 33,62-38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0T04:41:59.472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708 1813,'-7'-4,"-1"-1,0 1,0 0,0 1,0 0,-1 0,1 1,-17-3,20 4,-17-4,1 2,1-1,1-1,-1-1,1 0,0-2,0 0,-29-18,-125-101,74 52,86 66,0-1,1-1,0 0,1-1,0 0,-13-19,19 22,0 0,0-1,0 1,1-1,1-1,0 1,0 0,1-1,0 1,0-18,2-268,2 124,-2 153,1 1,1 0,0-1,2 1,0 0,1 0,0 0,2 1,10-22,4 0,1 2,51-66,65-55,-90 105,5-15,-38 48,0 1,1 0,23-22,-30 35,0-1,0 2,1-1,0 1,0 1,0 0,0 0,1 1,-1 0,1 1,13-2,16 1,69 3,-63 2,-24-2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0T04:42:00.520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1,'11'1,"0"1,0 0,0 1,0 0,0 1,-1 0,1 1,10 7,25 9,-3-2,-30-12,1 0,0-2,19 6,143 35,-165-42,-1 0,0 1,0 1,0 0,-1 0,0 1,0 0,0 0,9 12,27 21,-39-35,1 0,-1 0,0 0,0 1,-1 0,10 14,-14-17,1-1,-1 1,0 0,0 0,0 0,0 0,-1 0,1 0,-1 0,1 0,-1 0,0 0,-1 0,1 0,0 0,-1 0,0 0,0 0,1 0,-2 0,-1 5,-23 36,18-31,0 0,-7 18,6-5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0T04:42:01.801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470 822,'0'-2,"-1"1,1 0,0 0,-1-1,0 1,1 0,-1 0,0 0,0 0,1 0,-1 0,0 0,0 0,0 0,-2-1,-22-16,15 12,-232-176,232 174,0-1,0 0,1-1,0 0,0 0,1-1,-9-16,-2-8,-16-41,26 52,0 0,-10-49,17 60,0 1,1-1,0 1,1-1,0 1,1-1,5-24,-4 32,0 0,0 1,0-1,0 1,1-1,0 1,0 0,0 0,0 0,1 0,-1 1,1-1,0 1,0 0,1 0,8-4,5-2,1 1,37-10,-29 10,4-1,0 2,1 1,62-3,99 10,-74 1,-89-2,-4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0T04:42:03.146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0,'33'30,"2"-1,1-3,60 34,18 13,-109-69,0-1,-1 1,1 0,0 1,-1-1,0 1,0 0,0 0,-1 0,0 0,0 0,0 1,-1 0,1-1,-1 1,-1 0,1 0,-1 0,0 0,0 0,-1 1,0-1,0 9,0 1,-1-1,-5 29,5-37,-1 0,-1 0,1 0,-1-1,0 1,-1-1,0 0,-6 9,-60 85,59-81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0T04:42:26.085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100 1,'0'3,"0"6,0 8,0 9,0 8,0 9,0 5,-4 5,0-2,-5-3,0-1,-6 2,0 0,-2-1,2-4,4-10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0T04:42:26.426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1,'4'0,"1"3,0 2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0T04:42:28.192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68,'0'-3,"0"1,1 0,0 0,-1 0,1-1,0 1,0 0,0 0,0 0,1 0,-1 0,0 1,1-1,-1 0,1 1,0-1,0 1,-1-1,1 1,0 0,0 0,0 0,0 0,1 0,-1 0,4 0,8-4,0 2,28-5,-34 7,10-1,1 0,0 0,30 3,-41 0,0 1,0-1,0 1,0 0,0 1,-1 0,1 0,-1 1,0 0,12 9,-5-4,-2 2,0 0,0 0,17 22,-27-30,1-1,-1 1,0 1,0-1,-1 0,1 0,-1 1,1-1,-1 1,0-1,0 1,-1 0,1-1,-1 1,0 0,0 0,0-1,0 1,-1 0,1-1,-1 1,0-1,0 1,0 0,-1-1,1 0,-3 4,-32 43,26-38,0 1,1 0,1 0,0 1,-9 21,17-34,0 0,-1 0,1 0,0 1,0-1,0 0,0 0,0 0,0 0,0 1,1-1,-1 0,0 0,0 0,1 0,-1 0,1 0,-1 0,1 0,0 0,-1 0,1 0,0 0,0 0,-1 0,1 0,0-1,0 1,0 0,0-1,0 1,0-1,0 1,0-1,0 1,1-1,-1 0,0 1,2-1,7 3,0-1,1-1,16 1,-12-1,131 8,-38-4,-99-4,-1 0,1 1,10 3,-16-5,0 1,0 1,-1-1,1 0,0 1,-1-1,1 1,-1 0,1 0,-1 0,0 0,3 3,2 6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0T04:42:28.567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9,'0'-4,"0"-1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0T04:42:30.505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0,'15'2,"0"0,-1 1,1 1,-1 0,0 1,0 0,0 1,-1 1,0 0,0 1,16 12,17 19,80 86,-117-115,0 0,-1 1,0 0,9 16,-15-24,-1 1,1-1,-1 0,0 1,0-1,0 1,0-1,0 1,-1 0,0-1,0 1,0 0,0-1,0 1,-1-1,0 1,1 0,-1-1,-1 1,1-1,-2 5,-5 2,1 0,-2-1,1 0,-1 0,0-1,-1 0,0 0,0-1,-1-1,0 1,0-2,0 0,-21 7,25-11,-1-1,1 1,0-1,0-1,0 1,-1-1,1-1,0 1,0-1,0 0,1-1,-1 0,1 0,-1 0,1-1,0 0,-11-9,17 13,-1 0,1 0,0 0,0 0,0 0,-1-1,1 1,0 0,0 0,0 0,0 0,-1-1,1 1,0 0,0 0,0 0,0-1,0 1,0 0,0 0,0-1,-1 1,1 0,0 0,0-1,0 1,0 0,0 0,0-1,0 1,1 0,-1 0,0-1,0 1,0 0,0 0,0 0,0-1,0 1,0 0,1 0,-1 0,0-1,0 1,0 0,0 0,1 0,-1-1,18-5,21 3,-24 4,-1 1,1 0,-1 1,0 1,0 0,0 1,-1 0,0 1,0 1,0 0,-1 0,0 2,16 13,3 6,-1 2,-1 0,33 49,-47-60,-1 1,-2 1,14 29,-21-40,-1 1,0 1,-1-1,0 0,-1 1,0-1,-1 1,-1 21,0-30,0 0,-1 0,1 0,-1 0,1 0,-1 0,0 0,-1-1,1 1,0 0,-1-1,1 1,-1-1,0 1,0-1,0 0,0 1,-1-1,1 0,0-1,-1 1,1 0,-1-1,0 1,1-1,-1 0,0 0,0 0,-4 1,-8 1,-1-1,1 0,-1-1,-24-2,21 1,-29 0,-73-3,107 1,0 1,0-2,1 0,-1-1,1 0,-18-8,27 9,0 1,-1-1,1 0,0-1,-6-5,0-1,3 4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19T12:32:18.642"/>
    </inkml:context>
    <inkml:brush xml:id="br0">
      <inkml:brushProperty name="width" value="0.05" units="cm"/>
      <inkml:brushProperty name="height" value="0.05" units="cm"/>
      <inkml:brushProperty name="color" value="#33CCFF"/>
      <inkml:brushProperty name="ignorePressure" value="1"/>
    </inkml:brush>
  </inkml:definitions>
  <inkml:trace contextRef="#ctx0" brushRef="#br0">1928 0,'-10'1,"0"0,0 0,0 1,0 0,0 1,1 0,-13 6,-62 35,70-35,-414 215,267-147,-211 136,112-57,-61 40,305-185,1 0,1 2,0-1,0 2,-12 15,18-18,1 1,-1 0,2 0,0 0,0 0,1 1,-6 25,-3 33,2 1,-2 104,14 150,2-153,-2-160,0 0,2 0,-1 0,1-1,1 1,1-1,-1 1,2-1,0 0,0-1,1 1,0-1,1 0,1-1,10 13,145 191,-113-143,-33-47,1-1,1-1,1-1,1-1,1 0,30 20,31 22,-58-42,1 0,34 19,-23-19,64 24,-83-38,1 0,1-1,-1-1,1-1,33 1,-5-4,-8-1,46 6,-72-3,-1 0,1 1,-1 1,1 0,-1 1,0 0,14 9,22 16,-2 3,47 41,-70-54,132 104,-115-95,124 78,-158-104,-1 0,1 0,14 3,-2-1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0T04:42:31.301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0T04:42:44.468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0T04:45:13.627"/>
    </inkml:context>
    <inkml:brush xml:id="br0">
      <inkml:brushProperty name="width" value="0.05" units="cm"/>
      <inkml:brushProperty name="height" value="0.05" units="cm"/>
      <inkml:brushProperty name="color" value="#33CCFF"/>
      <inkml:brushProperty name="ignorePressure" value="1"/>
    </inkml:brush>
  </inkml:definitions>
  <inkml:trace contextRef="#ctx0" brushRef="#br0">4302 1,'-5'0,"0"1,1 0,-1 0,1 0,-1 0,1 1,-1 0,1 0,0 0,0 0,-6 5,-44 38,31-24,-19 12,-1-2,-1-2,-74 35,-151 53,187-84,20-8,-313 140,314-133,1 2,2 3,-105 86,-43 84,8-9,98-106,-294 243,28-97,74-54,-71 77,-43 38,395-292,1 0,1 0,0 1,0 1,0 0,1 0,0 0,1 1,0 0,-10 21,-62 103,36-64,22-34,15-22,-2-1,0-1,0 1,-1-1,0 0,-16 13,-38 43,2-4,42-48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0T05:19:33.555"/>
    </inkml:context>
    <inkml:brush xml:id="br0">
      <inkml:brushProperty name="width" value="0.05" units="cm"/>
      <inkml:brushProperty name="height" value="0.05" units="cm"/>
      <inkml:brushProperty name="color" value="#33CCFF"/>
      <inkml:brushProperty name="ignorePressure" value="1"/>
    </inkml:brush>
  </inkml:definitions>
  <inkml:trace contextRef="#ctx0" brushRef="#br0">0 0,'7'2,"-1"-1,1 1,-1 0,0 0,0 1,0 0,0 0,10 7,1 0,-3-2,43 24,100 40,-98-53,-29-10,0 2,36 17,-54-22,0-1,1 0,22 4,7 3,-27-7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0T03:59:06.234"/>
    </inkml:context>
    <inkml:brush xml:id="br0">
      <inkml:brushProperty name="width" value="0.05" units="cm"/>
      <inkml:brushProperty name="height" value="0.05" units="cm"/>
      <inkml:brushProperty name="color" value="#66CC00"/>
      <inkml:brushProperty name="ignorePressure" value="1"/>
    </inkml:brush>
  </inkml:definitions>
  <inkml:trace contextRef="#ctx0" brushRef="#br0">0 1,'7'0,"0"1,0 1,0 0,-1 0,1 0,0 0,11 7,16 6,199 42,8 2,-180-41,1-3,1-2,118 8,197-16,-218-7,-39 3,-15 2,186-21,-271 15,0-1,-1-1,0-1,0 0,-1-2,1 0,-2-1,1-1,29-22,-41 28,0-1,0 1,0 1,0-1,1 1,15-4,52-6,-14 3,52-10,12-4,-105 18,-7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0T03:59:07.422"/>
    </inkml:context>
    <inkml:brush xml:id="br0">
      <inkml:brushProperty name="width" value="0.05" units="cm"/>
      <inkml:brushProperty name="height" value="0.05" units="cm"/>
      <inkml:brushProperty name="color" value="#66CC00"/>
      <inkml:brushProperty name="ignorePressure" value="1"/>
    </inkml:brush>
  </inkml:definitions>
  <inkml:trace contextRef="#ctx0" brushRef="#br0">0 1,'5'4,"0"-1,1 1,-1-1,1 0,0-1,11 4,1 1,373 116,9-23,-68-28,3-13,583 24,-44-113,622-130,-634 70,4 38,-96 5,-188 9,-95 12,31 20,-304 8,699-2,-884 2,0 1,53 12,-16-2,-35-6,0 2,-1 1,0 1,37 20,23 9,-9-9,19 7,-1 4,95 56,-117-50,-39-22,2-2,0-1,2-3,56 21,-82-37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0T03:59:22.065"/>
    </inkml:context>
    <inkml:brush xml:id="br0">
      <inkml:brushProperty name="width" value="0.05" units="cm"/>
      <inkml:brushProperty name="height" value="0.05" units="cm"/>
      <inkml:brushProperty name="color" value="#66CC00"/>
      <inkml:brushProperty name="ignorePressure" value="1"/>
    </inkml:brush>
  </inkml:definitions>
  <inkml:trace contextRef="#ctx0" brushRef="#br0">1 1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0T04:45:26.891"/>
    </inkml:context>
    <inkml:brush xml:id="br0">
      <inkml:brushProperty name="width" value="0.05" units="cm"/>
      <inkml:brushProperty name="height" value="0.05" units="cm"/>
      <inkml:brushProperty name="color" value="#33CCFF"/>
      <inkml:brushProperty name="ignorePressure" value="1"/>
    </inkml:brush>
  </inkml:definitions>
  <inkml:trace contextRef="#ctx0" brushRef="#br0">9153 1,'-14'0,"-113"4,109-1,0-1,1 2,-1 1,1 0,-18 8,-31 20,3 3,-76 56,1 0,37-33,-156 64,-118 23,358-139,-1130 434,648-244,-130 53,180-23,381-189,-68 32,-147 51,-149 33,236-87,-445 170,467-162,-261 153,375-192,2 3,-86 74,128-97,-47 43,-110 80,-136 71,88-73,66-43,68-41,-94 67,-159 191,273-245,9-9,-142 147,163-164,-153 158,159-173,-2-1,-51 27,-7 5,65-39,7-4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0T04:45:28.126"/>
    </inkml:context>
    <inkml:brush xml:id="br0">
      <inkml:brushProperty name="width" value="0.05" units="cm"/>
      <inkml:brushProperty name="height" value="0.05" units="cm"/>
      <inkml:brushProperty name="color" value="#33CCFF"/>
      <inkml:brushProperty name="ignorePressure" value="1"/>
    </inkml:brush>
  </inkml:definitions>
  <inkml:trace contextRef="#ctx0" brushRef="#br0">0 1,'0'358,"0"-355,0 0,0 0,0 0,1 0,-1-1,0 1,1 0,0 0,0 0,0-1,0 1,0-1,0 1,1-1,0 1,1 2,0-3,-1 0,1-1,0 1,-1 0,1-1,0 0,0 0,0 0,0 0,0 0,0-1,0 1,0-1,0 0,4 0,201-1,-71-2,118 3,-236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0T04:01:16.772"/>
    </inkml:context>
    <inkml:brush xml:id="br0">
      <inkml:brushProperty name="width" value="0.05" units="cm"/>
      <inkml:brushProperty name="height" value="0.05" units="cm"/>
      <inkml:brushProperty name="color" value="#66CC00"/>
      <inkml:brushProperty name="ignorePressure" value="1"/>
    </inkml:brush>
  </inkml:definitions>
  <inkml:trace contextRef="#ctx0" brushRef="#br0">0 10,'0'-4,"0"-1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19T12:32:26.420"/>
    </inkml:context>
    <inkml:brush xml:id="br0">
      <inkml:brushProperty name="width" value="0.05" units="cm"/>
      <inkml:brushProperty name="height" value="0.05" units="cm"/>
      <inkml:brushProperty name="color" value="#66CC00"/>
      <inkml:brushProperty name="ignorePressure" value="1"/>
    </inkml:brush>
  </inkml:definitions>
  <inkml:trace contextRef="#ctx0" brushRef="#br0">1394 2,'-24'-1,"15"1,0-1,1 1,-1 0,0 1,1 0,-1 0,1 1,-1 0,1 1,-15 6,-5 8,0 2,-36 32,-48 51,85-76,-280 229,98-88,182-143,2 1,1 1,-38 55,-48 95,106-168,-37 67,4 2,3 1,-43 149,66-177,-6 60,11-64,-2 41,6 156,3-120,-1-119,0 1,0 0,1 0,-1-1,1 1,0 0,0-1,1 1,-1-1,1 1,0-1,0 0,1 0,-1 0,1 0,0 0,0-1,0 1,0-1,1 1,-1-1,1 0,6 3,23 17,0-1,56 25,78 24,26-2,-56-32,-12-4,-72-19,53 6,-50-10,77 2,-126-10,0 0,0 0,-1 1,1 0,8 6,22 9,36 5,-50-16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0T04:01:49.098"/>
    </inkml:context>
    <inkml:brush xml:id="br0">
      <inkml:brushProperty name="width" value="0.05" units="cm"/>
      <inkml:brushProperty name="height" value="0.05" units="cm"/>
      <inkml:brushProperty name="color" value="#66CC00"/>
      <inkml:brushProperty name="ignorePressure" value="1"/>
    </inkml:brush>
  </inkml:definitions>
  <inkml:trace contextRef="#ctx0" brushRef="#br0">0 25,'1505'0,"-1489"-1,0 0,29-8,-27 5,31-3,300 5,-179 4,-108-2,106 13,-143-9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0T04:01:18.815"/>
    </inkml:context>
    <inkml:brush xml:id="br0">
      <inkml:brushProperty name="width" value="0.05" units="cm"/>
      <inkml:brushProperty name="height" value="0.05" units="cm"/>
      <inkml:brushProperty name="color" value="#66CC00"/>
      <inkml:brushProperty name="ignorePressure" value="1"/>
    </inkml:brush>
  </inkml:definitions>
  <inkml:trace contextRef="#ctx0" brushRef="#br0">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0T04:01:19.190"/>
    </inkml:context>
    <inkml:brush xml:id="br0">
      <inkml:brushProperty name="width" value="0.05" units="cm"/>
      <inkml:brushProperty name="height" value="0.05" units="cm"/>
      <inkml:brushProperty name="color" value="#66CC00"/>
      <inkml:brushProperty name="ignorePressure" value="1"/>
    </inkml:brush>
  </inkml:definitions>
  <inkml:trace contextRef="#ctx0" brushRef="#br0">9 0,'-4'0,"-1"0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0T04:01:19.534"/>
    </inkml:context>
    <inkml:brush xml:id="br0">
      <inkml:brushProperty name="width" value="0.05" units="cm"/>
      <inkml:brushProperty name="height" value="0.05" units="cm"/>
      <inkml:brushProperty name="color" value="#66CC00"/>
      <inkml:brushProperty name="ignorePressure" value="1"/>
    </inkml:brush>
  </inkml:definitions>
  <inkml:trace contextRef="#ctx0" brushRef="#br0">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0T04:01:19.908"/>
    </inkml:context>
    <inkml:brush xml:id="br0">
      <inkml:brushProperty name="width" value="0.05" units="cm"/>
      <inkml:brushProperty name="height" value="0.05" units="cm"/>
      <inkml:brushProperty name="color" value="#66CC00"/>
      <inkml:brushProperty name="ignorePressure" value="1"/>
    </inkml:brush>
  </inkml:definitions>
  <inkml:trace contextRef="#ctx0" brushRef="#br0">1 1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0T04:01:52.270"/>
    </inkml:context>
    <inkml:brush xml:id="br0">
      <inkml:brushProperty name="width" value="0.05" units="cm"/>
      <inkml:brushProperty name="height" value="0.05" units="cm"/>
      <inkml:brushProperty name="color" value="#66CC00"/>
      <inkml:brushProperty name="ignorePressure" value="1"/>
    </inkml:brush>
  </inkml:definitions>
  <inkml:trace contextRef="#ctx0" brushRef="#br0">0 224,'560'1,"669"-3,6-37,-1085 31,204-37,-286 35,0 4,0 2,72 7,-55-1,121-12,-143 2,561-62,8 42,-140 32,-460-4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0T04:01:53.709"/>
    </inkml:context>
    <inkml:brush xml:id="br0">
      <inkml:brushProperty name="width" value="0.05" units="cm"/>
      <inkml:brushProperty name="height" value="0.05" units="cm"/>
      <inkml:brushProperty name="color" value="#66CC00"/>
      <inkml:brushProperty name="ignorePressure" value="1"/>
    </inkml:brush>
  </inkml:definitions>
  <inkml:trace contextRef="#ctx0" brushRef="#br0">0 1,'26'2,"0"0,-1 3,1 0,38 13,18 5,429 62,-362-63,1791 126,1492-196,-1162 4,-1525 47,-736-3,3 0,0 0,23 4,-31-3,-1 0,1 0,-1 0,0 0,1 1,-1 0,0-1,0 1,0 0,-1 0,1 1,0-1,-1 0,3 4,8 7,0-1,0 0,1-1,0 0,1-1,0-1,17 7,16 11,161 109,57 34,247 155,-471-294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0T04:45:53.640"/>
    </inkml:context>
    <inkml:brush xml:id="br0">
      <inkml:brushProperty name="width" value="0.05" units="cm"/>
      <inkml:brushProperty name="height" value="0.05" units="cm"/>
      <inkml:brushProperty name="color" value="#33CCFF"/>
      <inkml:brushProperty name="ignorePressure" value="1"/>
    </inkml:brush>
  </inkml:definitions>
  <inkml:trace contextRef="#ctx0" brushRef="#br0">7930 16,'0'-1,"0"0,0 1,-1-1,1 0,0 0,-1 1,1-1,-1 0,1 1,-1-1,1 0,-1 1,0-1,1 1,-1-1,1 1,-1-1,0 1,0-1,1 1,-1 0,0-1,0 1,1 0,-1 0,0 0,0 0,0-1,0 1,0 0,-30-1,5 5,-1 0,2 2,-42 13,64-18,-1571 594,1316-476,-237 106,400-183,-470 228,472-210,3 3,-94 86,-53 40,-135 56,-69 51,13-2,51-63,59-39,221-127,3 3,-92 89,149-123,-56 53,-132 94,215-174,-1-1,1 0,-1-1,0-1,0 0,-19 5,-70 6,16-4,-515 136,463-111,105-30,-1-1,1-1,-1-2,-46-3,36 0,-73 7,37 5,58-9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0T04:45:54.422"/>
    </inkml:context>
    <inkml:brush xml:id="br0">
      <inkml:brushProperty name="width" value="0.05" units="cm"/>
      <inkml:brushProperty name="height" value="0.05" units="cm"/>
      <inkml:brushProperty name="color" value="#33CCFF"/>
      <inkml:brushProperty name="ignorePressure" value="1"/>
    </inkml:brush>
  </inkml:definitions>
  <inkml:trace contextRef="#ctx0" brushRef="#br0">130 0,'-2'25,"-1"-1,-1 0,-1 0,-1 0,-16 43,-9 1,-7 22,34-79,0 1,1 0,0 0,1 0,0 20,2-30,0 1,0-1,0 0,0 1,1-1,-1 0,1 1,0-1,0 0,0 0,0 0,0 0,0 0,0 0,1 0,-1 0,1 0,-1 0,1-1,3 3,2 1,0-1,0-1,0 1,15 4,-2-1,1 2,326 127,9-25,-229-75,-106-29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0T04:31:12.640"/>
    </inkml:context>
    <inkml:brush xml:id="br0">
      <inkml:brushProperty name="width" value="0.05" units="cm"/>
      <inkml:brushProperty name="height" value="0.05" units="cm"/>
      <inkml:brushProperty name="color" value="#33CCFF"/>
      <inkml:brushProperty name="ignorePressure" value="1"/>
    </inkml:brush>
  </inkml:definitions>
  <inkml:trace contextRef="#ctx0" brushRef="#br0">2168 953,'-2039'0,"2033"0,-1 0,1 0,-1-1,1 0,-1 0,1-1,0 0,0 0,0 0,0-1,-6-3,8 3,1 1,-1-1,1 0,0 0,0 0,0 0,1-1,-1 1,1-1,0 0,0 0,0 1,0-1,1 0,-1-1,1 1,-1-8,0-2,1 0,0-1,2 1,-1-1,2 1,0-1,0 1,1 0,1 0,0 0,2 1,5-14,-6 17,1 0,0 0,0 1,0 0,1 0,1 0,0 1,0 0,0 1,1 0,0 0,0 1,1 0,0 1,21-9,70-22,152-44,-188 64,-20 4,0 1,0 3,0 2,60-1,195-4,304-21,-31 19,395 3,-596 12,214-2,-515-2,99-16,67-26,-82 14,83-17,198-30,-165 35,-205 30,131-6,71 18,-108 2,395 28,-2 39,-421-58,215-7,-182-7,145 2,433 3,-579 9,-140-8,0 2,0 1,-1 0,38 17,-7 5,-1 3,-1 2,-2 1,74 69,-121-101,0 1,-1-1,1 1,-1 0,1 0,-1 0,0 0,0 0,2 5,-3-6,-1 0,1-1,-1 1,0 0,0 0,0 0,0 0,0 0,0 0,-1 0,1 0,0 0,-1 0,0-1,1 1,-1 0,0 0,0-1,0 1,-2 2,-18 24,-2-1,-1 0,-49 41,19-18,-133 137,134-142,-10 10,14-10,-1-2,-2-2,-77 46,-184 81,45-52,186-86,-1-3,-1-3,-107 15,-198-3,232-26,-525 4,489-15,99-4,-156-28,168 19,-192-37,3-11,-264-99,258 81,169 52,47 13,-2 2,-77-4,-128 9,156 7,-190-28,250 18,1-3,1-2,0-2,-47-25,-19-6,-177-47,-8 22,131 24,-22-4,159 49,-39-2,-19-3,41 4,-1 3,-76 3,46 2,67-2,1 1,0 1,-1 0,1 1,0 0,0 1,0 1,1 0,0 0,-16 10,0 4,0 0,-48 46,63-53,2-3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19T12:32:27.487"/>
    </inkml:context>
    <inkml:brush xml:id="br0">
      <inkml:brushProperty name="width" value="0.05" units="cm"/>
      <inkml:brushProperty name="height" value="0.05" units="cm"/>
      <inkml:brushProperty name="color" value="#66CC00"/>
      <inkml:brushProperty name="ignorePressure" value="1"/>
    </inkml:brush>
  </inkml:definitions>
  <inkml:trace contextRef="#ctx0" brushRef="#br0">1 0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0T04:31:14.234"/>
    </inkml:context>
    <inkml:brush xml:id="br0">
      <inkml:brushProperty name="width" value="0.05" units="cm"/>
      <inkml:brushProperty name="height" value="0.05" units="cm"/>
      <inkml:brushProperty name="color" value="#33CCFF"/>
      <inkml:brushProperty name="ignorePressure" value="1"/>
    </inkml:brush>
  </inkml:definitions>
  <inkml:trace contextRef="#ctx0" brushRef="#br0">1335 883,'-7'-1,"1"0,0 0,-1-1,1 0,0 0,-9-4,6 2,-118-60,81 39,-141-86,71 41,-186-119,207 123,-92-87,127 97,23 20,-64-48,86 75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0T04:31:59.028"/>
    </inkml:context>
    <inkml:brush xml:id="br0">
      <inkml:brushProperty name="width" value="0.05" units="cm"/>
      <inkml:brushProperty name="height" value="0.05" units="cm"/>
      <inkml:brushProperty name="color" value="#66CC00"/>
      <inkml:brushProperty name="ignorePressure" value="1"/>
    </inkml:brush>
  </inkml:definitions>
  <inkml:trace contextRef="#ctx0" brushRef="#br0">157 442,'44'-1,"1"3,86 14,232 61,-319-70,0-2,77-1,-41-3,48 10,31 0,-47-15,131-21,-149 12,11-5,-72 13,0 1,0 2,68 4,-25 0,-18-2,100-13,-89 5,0 4,84 5,-47 1,265-16,-45-18,-170 11,-33 1,-79 11,1 2,62-2,-74 9,117-3,-118 1,-1-2,55-14,-36 6,56-5,41-10,416-106,-96 35,-409 85,0 3,0 2,73 0,-100 7,46-8,2 0,99 7,-146 4,-1 2,0 1,49 14,6 4,104 13,-137-27,129 11,-104-13,206 38,-129-19,-86-16,79 22,-58-7,1-3,1-4,1-4,187 2,-253-17,48 2,-68-1,0 1,0 0,0 1,-1-1,1 1,0 1,-1-1,9 6,-13-7,0 0,0 0,0 1,0-1,0 1,-1 0,1-1,-1 1,1 0,-1 0,0 0,1 0,-1 0,0 0,0 0,-1 0,1 1,0 2,0-1,-1-1,0 1,0 0,0-1,-1 1,1 0,-1-1,0 1,0 0,-2 4,-3 4,0-1,-1 1,0-2,0 1,-14 14,5-8,-35 41,-3-2,-72 58,103-98,-2-2,-48 24,30-18,-191 108,225-123,-1-1,0-1,0 0,0 0,-1-1,1 0,0-1,-1 0,-14-1,-22 4,-107 3,105-7,-90 12,53 3,0-4,-103 1,59-10,-169 24,188-16,-144-4,-83 6,-65 19,363-29,-41 7,-24 1,-264-8,195-4,111-1,0-3,-96-23,23 4,65 12,1-4,-81-30,54 19,-161-26,97 24,28-5,84 20,-2 3,-60-8,-23 1,76 9,-85-3,21 2,7 1,35 8,-191-10,-174 5,109 5,172-8,-63-2,-565 13,763-2,0-1,1-1,-37-10,63 13,0 0,0-1,0 1,0-1,0 1,0-1,1 0,-1 0,0 0,0 0,1 0,-1 0,1 0,-1-1,1 1,-1 0,1-1,0 1,0-1,0 0,0 1,0-1,0 0,0 0,0 0,1 1,-1-1,1 0,-1 0,1-2,0 0,1 0,-1 0,1 0,0 0,0 0,0 0,0 1,1-1,0 0,0 1,0 0,0-1,5-5,27-35,43-73,-66 97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0T04:32:00.669"/>
    </inkml:context>
    <inkml:brush xml:id="br0">
      <inkml:brushProperty name="width" value="0.05" units="cm"/>
      <inkml:brushProperty name="height" value="0.05" units="cm"/>
      <inkml:brushProperty name="color" value="#66CC00"/>
      <inkml:brushProperty name="ignorePressure" value="1"/>
    </inkml:brush>
  </inkml:definitions>
  <inkml:trace contextRef="#ctx0" brushRef="#br0">2137 48,'-13'-1,"0"-1,1 0,-19-5,-9-1,-60-6,-122 1,-102 16,227 1,-1 4,-171 38,92-10,90-20,-142 46,212-56,-28 10,-61 32,94-42,0 2,0-1,0 1,1 1,0 0,1 1,0 0,0 1,-11 16,-82 131,98-150,0 0,0 1,1-1,-5 16,8-21,0 0,0 0,1 0,-1 0,1 1,0-1,0 0,0 0,0 0,0 0,1 0,-1 0,1 0,0 0,0 0,0 0,0 0,2 2,6 6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0T04:04:35.314"/>
    </inkml:context>
    <inkml:brush xml:id="br0">
      <inkml:brushProperty name="width" value="0.05" units="cm"/>
      <inkml:brushProperty name="height" value="0.05" units="cm"/>
      <inkml:brushProperty name="color" value="#66CC00"/>
      <inkml:brushProperty name="ignorePressure" value="1"/>
    </inkml:brush>
  </inkml:definitions>
  <inkml:trace contextRef="#ctx0" brushRef="#br0">0 9,'0'-4,"0"-1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0T04:04:36.720"/>
    </inkml:context>
    <inkml:brush xml:id="br0">
      <inkml:brushProperty name="width" value="0.05" units="cm"/>
      <inkml:brushProperty name="height" value="0.05" units="cm"/>
      <inkml:brushProperty name="color" value="#66CC00"/>
      <inkml:brushProperty name="ignorePressure" value="1"/>
    </inkml:brush>
  </inkml:definitions>
  <inkml:trace contextRef="#ctx0" brushRef="#br0">1 9,'0'-4,"0"-1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0T04:04:37.204"/>
    </inkml:context>
    <inkml:brush xml:id="br0">
      <inkml:brushProperty name="width" value="0.05" units="cm"/>
      <inkml:brushProperty name="height" value="0.05" units="cm"/>
      <inkml:brushProperty name="color" value="#66CC00"/>
      <inkml:brushProperty name="ignorePressure" value="1"/>
    </inkml:brush>
  </inkml:definitions>
  <inkml:trace contextRef="#ctx0" brushRef="#br0">1 8,'0'-3,"0"-2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0T04:04:38.200"/>
    </inkml:context>
    <inkml:brush xml:id="br0">
      <inkml:brushProperty name="width" value="0.05" units="cm"/>
      <inkml:brushProperty name="height" value="0.05" units="cm"/>
      <inkml:brushProperty name="color" value="#66CC00"/>
      <inkml:brushProperty name="ignorePressure" value="1"/>
    </inkml:brush>
  </inkml:definitions>
  <inkml:trace contextRef="#ctx0" brushRef="#br0">0 1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0T04:04:38.654"/>
    </inkml:context>
    <inkml:brush xml:id="br0">
      <inkml:brushProperty name="width" value="0.05" units="cm"/>
      <inkml:brushProperty name="height" value="0.05" units="cm"/>
      <inkml:brushProperty name="color" value="#66CC00"/>
      <inkml:brushProperty name="ignorePressure" value="1"/>
    </inkml:brush>
  </inkml:definitions>
  <inkml:trace contextRef="#ctx0" brushRef="#br0">1 1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0T04:04:39.200"/>
    </inkml:context>
    <inkml:brush xml:id="br0">
      <inkml:brushProperty name="width" value="0.05" units="cm"/>
      <inkml:brushProperty name="height" value="0.05" units="cm"/>
      <inkml:brushProperty name="color" value="#66CC00"/>
      <inkml:brushProperty name="ignorePressure" value="1"/>
    </inkml:brush>
  </inkml:definitions>
  <inkml:trace contextRef="#ctx0" brushRef="#br0">41 1,'-4'0,"-5"0,-5 0,1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0T04:04:39.619"/>
    </inkml:context>
    <inkml:brush xml:id="br0">
      <inkml:brushProperty name="width" value="0.05" units="cm"/>
      <inkml:brushProperty name="height" value="0.05" units="cm"/>
      <inkml:brushProperty name="color" value="#66CC00"/>
      <inkml:brushProperty name="ignorePressure" value="1"/>
    </inkml:brush>
  </inkml:definitions>
  <inkml:trace contextRef="#ctx0" brushRef="#br0">0 1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19T12:35:34.733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1,'4'4,"-1"-2,0 1,2-1,-1 1,0-1,-1 1,1-2,0 2,6-1,7 4,42 16,0-5,1-3,93 7,-83-10,153 12,430-18,-286-38,-220 22,283-6,877 17,-1226 5,158 35,-92-12,-101-18,1 1,0 3,-2 3,68 36,-96-43,-1 2,26 24,8 5,96 81,-138-114,3 1,1-1,-1 0,0-1,2 0,-1-1,1 0,-1-2,1 1,17 1,75 18,-86-21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0T04:06:05.258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2370 68,'-121'2,"-131"-5,235 1,-1-1,2-1,-22-7,18 5,-34-7,-42 0,-131-2,-106 16,297 2,-1 1,1 2,0 2,1 1,-40 15,-27 7,-130 47,120-26,2 0,-195 49,301-100,0 0,0 1,0-1,0 1,1 0,-1 0,1 1,-1-1,1 1,0 0,0 0,0 0,-3 4,5-6,0 1,-1 0,1 0,0 0,1 1,-1-1,0 0,0 0,1 0,0 1,-1-1,1 0,0 0,0 1,0-1,0 0,1 1,-1-1,1 0,-1 0,1 0,0 1,0-1,0 0,2 3,6 7,0-1,1 0,0-1,1 0,0-1,0 0,15 9,13 10,10 7,76 42,-83-53,131 71,-161-89,1-1,0-1,0 0,1-1,-1 0,1-1,-1 0,1-2,0 1,13-2,37 2,0 9,-43-6,32 2,36 1,0 3,107 26,-160-30,0-1,70-1,28 3,-14 3,139-6,-162-4,-26-3,90-13,71-25,-107 13,-70 14,0 2,1 3,87-3,24 2,-3 0,496 11,-609-4,53-9,-53 6,9-2,5-1,69 0,-111 9,0-1,-1-2,27-5,-40 6,0 0,0-1,0 0,0-1,0 0,-1 0,0-1,1 0,-2 0,10-9,84-75,-55 50,41-44,-80 75,0 0,-1 0,0-1,0 0,-1-1,0 1,-1-1,0 0,0 0,-1 0,0 0,-1-1,0 1,-1-1,0-13,-1 21,-1 0,0-1,1 1,-2 0,1-1,0 1,-1 0,1 0,-1 0,0 0,0 0,0 0,0 1,-1-1,1 1,-1 0,0-1,1 1,-6-3,-5-2,-1 0,0 0,-17-5,20 8,-29-9,0 2,-77-10,11 2,84 14,-229-46,177 40,-107-3,61 3,2 0,8 11,57 1,0-2,0-2,-59-11,69 5,-1 1,0 3,-67-1,60 7,-1-1,0 1,0 4,-100 20,-98 30,204-44,28-7,0 0,0-1,-23 1,-68-5,90 1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0T04:06:10.478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2500 92,'-451'-28,"364"20,74 7,-44-4,-72-16,88 12,0 2,0 1,0 2,-1 2,0 2,1 1,-46 9,-387 75,440-76,0 1,0 2,-44 21,-91 59,72-36,36-24,-60 33,-117 84,234-146,-1 1,1-1,0 1,0 0,0 0,0 0,1 1,0-1,-4 8,6-11,1 1,-1 0,0-1,1 1,0 0,-1 0,1-1,0 1,0 0,0 0,0 0,0-1,0 1,0 0,1 0,-1-1,1 1,-1 0,1-1,0 1,-1 0,1-1,0 1,0-1,0 1,0-1,1 0,-1 1,0-1,0 0,4 2,28 22,1-1,59 30,-74-47,0-1,0-1,0 0,1-2,38 3,-38-4,-19-2,116 11,162 36,-218-33,0-3,64 2,-67-6,-1 3,74 21,-86-22,-1-2,91 3,-38-5,459 6,-350-13,442 2,-607-2,0-2,49-11,37-5,85 0,91-7,21-6,-296 27,0-1,0-1,43-20,-39 14,60-16,95-1,-153 25,-1-2,48-16,-5 1,-46 13,49-23,-39 15,-37 17,1-1,-1 0,1 0,-1 0,0 0,0 0,0-1,0 1,0-1,0 0,-1 0,1 0,-1 0,0 0,0-1,0 1,-1-1,3-5,-4 6,1 1,-1-1,0 1,1-1,-1 0,-1 1,1-1,0 0,-1 1,1-1,-1 1,0-1,0 1,0-1,0 1,0 0,0-1,-1 1,1 0,-1 0,0 0,0 0,1 0,-1 0,0 1,-1-1,1 1,-2-2,-40-23,-1 3,-1 1,-63-19,79 31,-32-5,37 9,0 0,-33-14,-59-27,-3 4,-1 6,-194-33,279 64,-120-18,92 16,-94-6,-98 15,241-2,0 0,0-2,1 0,-26-9,21 6,1 1,-26-3,-73 0,-124 9,84 2,88-5,-76 4,126 2,5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0T05:18:44.667"/>
    </inkml:context>
    <inkml:brush xml:id="br0">
      <inkml:brushProperty name="width" value="0.05" units="cm"/>
      <inkml:brushProperty name="height" value="0.05" units="cm"/>
      <inkml:brushProperty name="color" value="#CC0066"/>
      <inkml:brushProperty name="ignorePressure" value="1"/>
    </inkml:brush>
  </inkml:definitions>
  <inkml:trace contextRef="#ctx0" brushRef="#br0">2003 1,'-1045'0,"1007"2,-66 12,82-10,-184 39,150-28,24-6,0-1,0-1,-37 2,46-7,1 1,-1 1,1 1,0 1,-39 17,52-19,0 1,0 1,0-1,1 1,0 1,-11 11,1 1,-22 30,32-38,-4 5,-17 29,27-41,0-1,0 1,0 0,1 0,-1 0,1 0,0 0,0 0,1 0,-1 1,1-1,0 0,0 0,1 6,0-7,0 0,1 0,-1 0,1-1,-1 1,1 0,0-1,0 1,0-1,4 4,28 21,-24-19,4 2,1 0,0-2,0 0,1 0,-1-1,2-1,24 6,123 15,-99-18,43 1,195-6,-162-6,1184 2,-1288-1,51-10,-7 1,-9 3,190-8,-59 3,-24 1,370 12,-534-2,0-1,-1 0,1-1,-1-1,18-6,-17 4,1 1,0 1,0 1,20-2,49 5,-56 1,1-1,-1-1,34-7,-52 6,0 0,0-1,0 0,0-1,18-10,-25 12,0-1,-1 1,1-1,-1 0,0 0,0-1,0 1,-1-1,1 1,-1-1,1 0,-1 0,-1 0,1 0,0 0,-1 0,0-1,1-3,-1 2,0 0,-1 0,1 1,-1-1,0 0,0 0,-1 1,0-1,0 0,0 0,-1 1,-2-8,2 9,0 0,-1 1,1-1,-1 1,1-1,-1 1,0 0,0 0,-1 0,1 1,0-1,-1 1,0 0,0-1,1 2,-1-1,-5-1,-27-10,4 1,-1 1,0 2,0 1,-64-7,84 14,0-1,1-1,-1 0,1-1,0 0,0-1,-11-6,11 5,0 1,0 0,0 1,-1 0,1 1,-26-4,-61-6,44 5,-48-13,72 14,1 1,-1 1,-39-1,65 6,-50 0,-105-12,93 4,0 4,-90 5,49 1,-259-2,348-1,0-1,-27-6,25 3,-37-1,-154 6,202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0T05:18:46.843"/>
    </inkml:context>
    <inkml:brush xml:id="br0">
      <inkml:brushProperty name="width" value="0.05" units="cm"/>
      <inkml:brushProperty name="height" value="0.05" units="cm"/>
      <inkml:brushProperty name="color" value="#CC0066"/>
      <inkml:brushProperty name="ignorePressure" value="1"/>
    </inkml:brush>
  </inkml:definitions>
  <inkml:trace contextRef="#ctx0" brushRef="#br0">1 134,'33'-3,"-1"-1,1-2,-1-1,62-22,-40 12,3 0,95-13,-105 21,-31 5,31-3,-29 6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0T05:19:11.398"/>
    </inkml:context>
    <inkml:brush xml:id="br0">
      <inkml:brushProperty name="width" value="0.05" units="cm"/>
      <inkml:brushProperty name="height" value="0.05" units="cm"/>
      <inkml:brushProperty name="color" value="#CC0066"/>
      <inkml:brushProperty name="ignorePressure" value="1"/>
    </inkml:brush>
  </inkml:definitions>
  <inkml:trace contextRef="#ctx0" brushRef="#br0">2470 113,'-5'-1,"0"1,0-1,1 0,-1-1,-7-2,-15-5,-25 4,0 2,-68 5,30-1,-1773-1,1847 0,0 1,0 0,0 1,0 1,0 0,0 2,-15 5,25-6,0-1,0 1,0 0,1 0,0 1,0 0,0 0,0 0,1 0,0 1,0 0,0 0,1 0,-5 11,6-13,0 1,1-1,-1 1,1 0,0-1,1 1,-1 0,1 0,0-1,0 1,0 0,1 0,-1 0,1-1,0 1,1-1,-1 1,1-1,0 1,0-1,5 7,-1-4,0-1,0 1,1-2,-1 1,15 8,10 9,-28-20,0 0,-1 1,1-1,-1 1,0 0,0 0,0 0,0 0,-1 0,0 0,1 1,-2-1,2 8,8 25,-9-35,0 0,0 0,0 0,0 0,1 0,-1-1,0 1,1 0,-1-1,1 0,0 1,-1-1,1 0,0 0,2 2,21 6,0-1,50 10,10 2,11 18,-79-30,1-1,34 8,11 3,-55-15,10 5,1 0,-1-2,1-1,1 0,-1-1,31 2,-18-5,0 1,37 7,-34-4,-1-2,40-1,-43-2,0 1,62 11,-56-7,1 0,-1-3,70-4,-27 0,-31 2,-1-2,49-9,199-30,-12 7,-144 19,48-7,-121 15,-1 4,76 4,-40 1,1047-2,-1141 0,0-1,0 0,-1 0,1 0,-1-1,1 0,-1 0,0-1,0 0,0-1,0 1,0-1,-1 0,1-1,-1 0,-1 0,1 0,-1-1,1 1,-1-1,-1-1,0 1,1-1,-2 1,1-1,-1 0,0 0,-1-1,1 1,-2-1,1 1,-1-1,0 0,0-9,-1-8,1 6,-1 0,-1 0,-4-28,4 43,0-1,-1 0,1 0,-1 1,0-1,0 1,0 0,-1 0,1-1,-1 2,0-1,0 0,-1 0,1 1,-1 0,0 0,1 0,-8-4,-14-5,-1 1,-53-15,19 16,45 9,1-1,-28-7,-20-10,-58-22,102 35,-2 1,1 1,-27-4,9 3,19 2,-163-25,128 18,36 7,-33-4,-359 5,208 4,-285-2,477 0,1 0,0 1,0 1,-16 3,10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0T05:19:12.836"/>
    </inkml:context>
    <inkml:brush xml:id="br0">
      <inkml:brushProperty name="width" value="0.05" units="cm"/>
      <inkml:brushProperty name="height" value="0.05" units="cm"/>
      <inkml:brushProperty name="color" value="#CC0066"/>
      <inkml:brushProperty name="ignorePressure" value="1"/>
    </inkml:brush>
  </inkml:definitions>
  <inkml:trace contextRef="#ctx0" brushRef="#br0">0 492,'41'-23,"-1"-2,71-59,-67 48,66-40,-102 71,9-3,-1-2,0 0,-1-1,0 0,-1-1,0-1,19-23,-16 18,0 0,1 1,37-28,-26 22,-16 13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0T04:18:28.477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9,'0'-4,"0"-1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0T04:20:59.480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1 156,'1920'0,"-1873"3,89 15,-6 1,162 6,-216-14,-44-6,50 3,188-9,-255 0,0 0,0-1,-1-1,25-7,56-25,-53 18,241-64,-144 46,-119 30,7-3,1 1,0 1,0 1,34-1,670 8,-544-14,-17 1,250 11,-405 1,1 1,-1 1,1 0,26 10,-23-7,0-1,30 5,-19-6,48 14,-49-10,50 7,-61-12,1 1,30 10,6 2,8-2,105 20,-114-29,20 3,-14 1,1-4,121-4,-82-3,217 2,-294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0T04:21:02.512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2540 1905,'-28'13,"-24"13,-1-3,-1-2,-73 19,82-30,0-2,-1-2,0-2,0-1,0-3,0-2,0-2,0-2,1-2,-48-14,-357-132,8-22,422 168,-285-120,13-18,277 137,-64-40,71 43,-1-1,1 0,0-1,1 0,0 0,-8-12,13 18,1 0,0 0,0-1,0 1,0-1,0 1,0-1,1 1,-1-1,1 0,0 1,0-1,0 1,0-1,0 0,0 1,1-1,0 0,-1 1,1-1,0 1,0 0,0-1,2-2,3-4,0-1,1 1,0 1,12-11,-12 11,25-24,2 1,1 2,71-45,-40 37,108-46,700-230,-687 252,80-26,214-73,-11-27,-395 152,-17 9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0T04:21:05.451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3264,'2'0,"0"0,1-1,-1 1,0-1,0 1,0-1,1 0,2-1,11-5,140-37,1131-356,-1074 330,-106 36,316-110,-290 93,140-77,-215 95,-2-2,-2-3,58-51,-72 57,1 2,71-40,100-38,-182 94,473-206,-49 23,-311 128,147-98,-138 57,31-19,-61 54,88-49,381-172,-142 75,-359 173,-16 8,2 3,105-35,-152 63,0-1,0-2,-2 0,1-2,-2-1,26-18,-27 13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19T12:35:40.720"/>
    </inkml:context>
    <inkml:brush xml:id="br0">
      <inkml:brushProperty name="width" value="0.05" units="cm"/>
      <inkml:brushProperty name="height" value="0.05" units="cm"/>
      <inkml:brushProperty name="color" value="#33CCFF"/>
      <inkml:brushProperty name="ignorePressure" value="1"/>
    </inkml:brush>
  </inkml:definitions>
  <inkml:trace contextRef="#ctx0" brushRef="#br0">0-1,'62'2,"99"9,-61-4,369 28,-170-15,-156-4,-45-4,336 19,-105-26,-287-5,-16 1,1 0,46 6,18 1,144-1,4-1,-169-4,-43-1,0 0,40 4,-49-2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0T04:23:29.459"/>
    </inkml:context>
    <inkml:brush xml:id="br0">
      <inkml:brushProperty name="width" value="0.05" units="cm"/>
      <inkml:brushProperty name="height" value="0.05" units="cm"/>
      <inkml:brushProperty name="color" value="#66CC00"/>
      <inkml:brushProperty name="ignorePressure" value="1"/>
    </inkml:brush>
  </inkml:definitions>
  <inkml:trace contextRef="#ctx0" brushRef="#br0">1 135,'0'-1,"0"1,0-1,0 1,0-1,1 0,-1 1,0-1,1 0,-1 1,0-1,1 1,-1-1,1 1,-1-1,1 1,-1-1,1 1,-1 0,1-1,-1 1,1 0,-1-1,1 1,0 0,-1 0,1-1,1 1,22-4,-20 4,234-9,-23 3,-75-8,121-7,-182 21,-35 2,-1-3,65-8,-42 1,1 3,73 4,-140 1,20-1,-1-1,1-1,32-9,22-4,34 7,161 7,-137 4,-96-1,44 9,-43-5,40 1,-52-7,0 2,0 1,40 8,-24 0,0 2,48 20,-73-25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0T04:23:31.085"/>
    </inkml:context>
    <inkml:brush xml:id="br0">
      <inkml:brushProperty name="width" value="0.05" units="cm"/>
      <inkml:brushProperty name="height" value="0.05" units="cm"/>
      <inkml:brushProperty name="color" value="#66CC00"/>
      <inkml:brushProperty name="ignorePressure" value="1"/>
    </inkml:brush>
  </inkml:definitions>
  <inkml:trace contextRef="#ctx0" brushRef="#br0">2087 0,'-324'0,"290"2,1 1,-48 12,-6 0,-151 11,-63 9,205-22,21-3,-108 26,105-16,36-10,-46 16,75-21,0 1,1 0,-1 1,1 0,0 1,1 0,-16 16,-26 27,-83 85,124-120,0 1,1 0,1 0,0 1,-12 33,1-2,1 3,14-40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0T04:25:32.542"/>
    </inkml:context>
    <inkml:brush xml:id="br0">
      <inkml:brushProperty name="width" value="0.05" units="cm"/>
      <inkml:brushProperty name="height" value="0.05" units="cm"/>
      <inkml:brushProperty name="color" value="#33CCFF"/>
      <inkml:brushProperty name="ignorePressure" value="1"/>
    </inkml:brush>
  </inkml:definitions>
  <inkml:trace contextRef="#ctx0" brushRef="#br0">0 24,'19'1,"0"1,-1 1,1 0,-1 2,0 0,0 1,0 0,24 15,1-4,1-1,77 17,95 5,-182-33,174 29,-153-24,88 3,59-10,-184-3,13-3,0 0,0-2,33-10,3 0,-11 3,-1-3,55-23,-68 25,80-17,-18 7,-33 6,112-12,230 3,911 26,-1304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0T04:25:33.620"/>
    </inkml:context>
    <inkml:brush xml:id="br0">
      <inkml:brushProperty name="width" value="0.05" units="cm"/>
      <inkml:brushProperty name="height" value="0.05" units="cm"/>
      <inkml:brushProperty name="color" value="#33CCFF"/>
      <inkml:brushProperty name="ignorePressure" value="1"/>
    </inkml:brush>
  </inkml:definitions>
  <inkml:trace contextRef="#ctx0" brushRef="#br0">0 0,'4'4,"0"1,0 0,-1-1,0 1,4 9,7 9,113 130,-18-25,-90-103,-1 1,-2 0,19 41,-2 8,85 170,-88-193,-3 0,-2 1,-2 2,19 66,-20-37,34 108,-48-172,1 0,1 0,24 35,45 48,-76-100,3 6,1 0,1-1,-1 0,1-1,1 1,-1-2,1 1,15 8,-5-8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0T04:58:52.961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1371 1,'-540'0,"510"1,1 1,-1 2,-36 9,-87 30,75-19,12-5,0 2,-119 57,179-74,0 1,-1 0,2 0,-1 0,0 1,1-1,0 2,0-1,1 0,0 1,0 0,0 0,1 0,-2 7,-5 14,2 0,-5 38,4-19,3 1,-1 87,8-125,0-1,1 1,0 0,0-1,1 0,0 0,1 0,0 0,9 15,4 2,35 40,-28-36,-16-22,-1 0,2 0,-1-1,1 0,0 0,0-1,1 0,0-1,18 7,11 2,54 11,-24-7,-21-5,-1-2,87 7,98-12,-204-6,-1-1,0-2,0 0,0-2,50-16,10-5,0 3,112-14,-17 4,65-22,-116 21,84-17,-168 43,0 2,80 0,-83 4,1-2,78-17,-103 17,5-1,-1-1,1-1,-2-1,1-1,23-14,-40 19,0-1,-1 0,0 0,0 0,0-1,0 0,-1 0,6-10,33-60,-27 45,-11 19,11-17,14-37,-26 54,-1 1,-1-1,0 1,-1-1,0 0,0-24,-2 31,0 0,0-1,0 1,-1 0,0 0,0-1,0 1,-1 0,-2-6,2 8,0 1,1 0,-1 0,0 0,0 0,0 1,0-1,-1 0,1 1,0 0,-1-1,1 1,-1 0,1 0,-1 1,0-1,1 0,-1 1,-5-1,-51-10,-95-31,111 27,-1 3,0 1,0 3,-64-5,-44 15,-206 30,196-19,-198-11,177-4,172 2,3 1,0-1,0-1,0 1,-11-4,5-1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0T04:58:57.368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1488 85,'-325'13,"236"-5,1 3,-150 40,186-36,-94 26,117-34,0-2,-1-2,-34 1,53-4,-1 2,0-1,1 1,0 1,-1 0,1 1,-11 5,-73 40,76-38,1 1,-1 1,2 1,-31 30,40-35,0 0,1 0,1 1,-1 0,1 0,1 1,0-1,0 1,1 0,-5 23,4 8,2 0,2 1,4 50,0-8,-3-23,2 49,-2-104,1 0,1-1,-1 1,1-1,0 1,1-1,-1 0,1 0,1 0,-1 0,1 0,0-1,0 0,1 1,-1-2,1 1,0 0,0-1,1 0,11 6,8 3,1 0,1-3,47 14,-26-9,71 28,89 27,-171-60,0-2,0-1,71 2,466-9,-241-2,307 2,-615 0,0-1,0-1,28-6,-42 5,1 0,-1-1,0 0,0-1,0 0,0-1,-1 0,17-13,16-16,158-142,-193 169,-1-1,1-1,-2 1,1-1,-2-1,1 1,-1-1,-1 0,0 0,0 0,-1 0,1-15,0-10,-1 0,-4-57,0 64,0 17,0 0,-1 1,-1-1,0 1,0 0,-1 0,0 0,-1 0,-9-15,-8-7,-37-45,29 40,16 19,-1 1,0 1,-2 0,0 1,0 1,-1 0,-1 1,-1 2,-35-19,0 4,39 17,-1 1,-1 1,0 1,-34-9,-60-13,75 18,0 2,-59-8,-64-5,117 15,-50-16,67 17,-29-6,-102-9,97 12,-13-1,61 8,0 0,1 0,0-1,-1-1,-10-4,-21-7,20 9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0T05:05:19.484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207 600,'2017'0,"-1881"-12,-11 1,24-1,24 1,432 12,-580-2,45-9,13 0,346 8,-220 4,189-2,-385-1,0-1,0 1,0-2,0 0,0 0,-1-2,1 1,-1-1,22-14,-16 8,-2 0,1-1,-2-1,1-1,23-27,-33 34,-1-1,1 1,-1-1,0 0,-1 0,0-1,-1 1,1-1,-1 0,1-10,-4 17,0 0,0 0,-1 1,1-1,-1 0,1 1,-1-1,1 0,-1 1,0-1,0 0,0 1,0 0,0-1,0 1,-1-1,1 1,0 0,-1 0,1 0,-1 0,1 0,-1 0,1 0,-1 0,0 1,-2-2,-8-1,1-1,-1 1,-13-1,10 1,-25-2,1 2,-1 1,-45 4,6 0,-4 0,-99-4,135-5,-52-13,26 4,-19-7,69 15,-25-12,31 12,1 1,-1 1,0 0,-19-2,-22-3,-40-5,-11-5,80 14,0 1,-1 1,-38-1,51 6,0-2,-28-6,27 4,-38-3,-421 6,233 3,-239-2,430 3,0 2,0 3,-70 20,-45 8,41-18,-137 23,184-25,-98 33,72-12,25-7,-126 29,136-44,27-5,0-2,-78 5,84-10,1 2,0 1,-37 12,54-13,15-4,0 0,0 1,0-1,0 1,-8 5,12-6,1-1,-1 0,0 1,1-1,-1 1,1-1,-1 1,1-1,-1 1,1 0,-1-1,1 1,0 0,-1-1,1 1,0 0,0-1,-1 1,1 0,0 0,0-1,0 1,0 0,0 0,0-1,0 1,0 0,0-1,0 1,0 0,1 0,-1-1,0 1,0 0,1-1,-1 1,1 0,-1-1,0 1,1-1,-1 1,1 0,-1-1,1 1,0-1,-1 0,1 1,-1-1,1 1,1-1,5 5,1-1,0 0,0 0,0-1,0 0,1 0,-1-1,1 0,14 1,8 2,13 4,-17-4,-1 1,31 11,-43-11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0T05:05:21.775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647 588,'-53'0,"-88"-3,123 1,0-1,0 0,1-1,-1-1,-30-14,-22-11,44 21,1-2,1 0,0-2,-44-31,61 38,1 0,-1 0,1-1,1 0,-1 0,1-1,0 0,1 1,0-2,0 1,1 0,-4-14,4 7,1 0,0 0,0 0,2 0,0 0,4-27,-1 29,1 1,1 0,0-1,0 2,1-1,1 1,0 0,9-11,-6 7,-7 11,0 1,0-1,0 1,0 0,1-1,-1 2,1-1,0 0,0 1,0-1,0 1,0 1,0-1,0 0,1 1,6-2,5 1,0 1,1 0,22 1,-24 1,0-1,0 0,25-5,-21 1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0T05:05:23.693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18,'0'-1,"1"0,-1 0,0 0,1 0,-1 0,0 0,1 1,-1-1,1 0,-1 0,1 1,0-1,-1 0,1 1,0-1,-1 1,1-1,0 0,0 1,-1 0,1-1,0 1,0-1,0 1,0 0,0 0,-1 0,1-1,0 1,0 0,0 0,0 0,0 0,0 0,1 1,34 2,-35-3,72 15,124 42,-190-55,1 1,0 0,-1 1,0-1,0 1,12 9,-17-11,1 1,-1 0,1 0,-1 0,0 0,0 0,0 0,-1 1,1-1,-1 1,0-1,0 1,0-1,0 1,0 0,-1 7,1-3,-1-1,-1 1,1 0,-1-1,-1 1,1 0,-1-1,-4 10,-2 1,-20 32,18-34,-24 55,25-49,2-6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0T05:05:32.375"/>
    </inkml:context>
    <inkml:brush xml:id="br0">
      <inkml:brushProperty name="width" value="0.05" units="cm"/>
      <inkml:brushProperty name="height" value="0.05" units="cm"/>
      <inkml:brushProperty name="color" value="#33CCFF"/>
      <inkml:brushProperty name="ignorePressure" value="1"/>
    </inkml:brush>
  </inkml:definitions>
  <inkml:trace contextRef="#ctx0" brushRef="#br0">27 489,'190'-12,"-16"1,-142 10,217-11,-208 8,-4 0,47-10,-53 8,-1 3,0 0,1 2,40 4,-2-2,582-1,-519-11,-12 1,579 8,-339 4,-36-2,-306-1,0-1,-1-1,27-7,-24 5,-18 5,0-1,0 0,1 1,-1-1,0 0,0 0,0-1,0 1,0 0,0-1,0 1,0-1,-1 0,1 1,-1-1,1 0,-1 0,1 0,-1 0,0 0,0 0,0 0,0-1,-1 1,1 0,-1-1,1 1,-1 0,0-1,1 1,-1 0,-1-1,1 1,0 0,-1-4,0 2,0-1,0 1,0-1,-1 1,0 0,0-1,0 1,0 0,0 0,-1 0,0 1,0-1,0 1,0-1,-1 1,1 0,-7-4,-68-28,54 25,-41-22,24 9,0 2,-85-29,106 43,-13-6,-1 2,-1 1,0 2,-40-5,-320 8,226 7,-78-2,230 1,1 1,-1 1,1 0,-21 7,-22 5,-60-2,7-2,-46 12,26-11,24-3,-130 30,116-21,44-8,-106 12,121-10,34-6,-52 6,60-10,-32 7,34-5,0-1,-23 1,-46-5,58-1,0 2,0 0,-1 3,-34 6,62-9,0 1,0 0,0 0,0 0,0 0,1 0,-1 1,0-1,1 1,-1 0,0 0,1 0,0 0,0 0,-1 0,1 1,1-1,-1 1,0-1,0 1,1 0,0 0,0-1,-1 1,2 0,-1 0,0 0,0 1,1-1,0 0,0 0,0 0,0 0,0 0,0 0,1 0,0 0,1 5,0-2,0-1,0 0,1 0,-1-1,1 1,0 0,1-1,-1 0,1 0,0 0,0 0,0 0,0-1,7 5,3 2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19T12:35:46.220"/>
    </inkml:context>
    <inkml:brush xml:id="br0">
      <inkml:brushProperty name="width" value="0.05" units="cm"/>
      <inkml:brushProperty name="height" value="0.05" units="cm"/>
      <inkml:brushProperty name="color" value="#66CC00"/>
      <inkml:brushProperty name="ignorePressure" value="1"/>
    </inkml:brush>
  </inkml:definitions>
  <inkml:trace contextRef="#ctx0" brushRef="#br0">1 0,'692'61,"-514"-46,958 72,-68-32,-1001-52,52 2,-104-4,-1-1,1 0,0 0,-2-1,2 1,15-2,25-2,2-1,-3 0,63-9,-45 4,95-20,11-5,-164 33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0T05:05:33.839"/>
    </inkml:context>
    <inkml:brush xml:id="br0">
      <inkml:brushProperty name="width" value="0.05" units="cm"/>
      <inkml:brushProperty name="height" value="0.05" units="cm"/>
      <inkml:brushProperty name="color" value="#33CCFF"/>
      <inkml:brushProperty name="ignorePressure" value="1"/>
    </inkml:brush>
  </inkml:definitions>
  <inkml:trace contextRef="#ctx0" brushRef="#br0">491 584,'-19'-1,"1"0,0-2,0 0,-33-10,-67-32,91 33,1-2,-48-31,60 35,0-1,1 0,0-1,1-1,1 0,-14-19,22 26,0 1,1-1,-1 0,1 0,1 0,-1 0,1 0,0 0,0-10,2-62,1 43,-3 10,0 12,1 0,2-22,-2 33,1 0,-1 0,0-1,1 1,0 0,-1 0,1 0,0 0,0 0,0 0,0 0,1 0,-1 1,1-1,-1 0,1 1,-1-1,1 1,0-1,-1 1,5-2,76-24,-70 20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0T05:05:35.041"/>
    </inkml:context>
    <inkml:brush xml:id="br0">
      <inkml:brushProperty name="width" value="0.05" units="cm"/>
      <inkml:brushProperty name="height" value="0.05" units="cm"/>
      <inkml:brushProperty name="color" value="#33CCFF"/>
      <inkml:brushProperty name="ignorePressure" value="1"/>
    </inkml:brush>
  </inkml:definitions>
  <inkml:trace contextRef="#ctx0" brushRef="#br0">1 1,'288'0,"-280"0,0 0,-1 0,1 1,0 1,-1-1,1 1,-1 0,0 1,10 4,-14-5,1 0,-1 1,0-1,0 0,0 1,0 0,0-1,-1 1,1 1,-1-1,0 0,0 0,0 1,0-1,-1 1,1 0,-1-1,0 1,1 7,-1-3,0 0,-1 0,0 0,-1 0,1 0,-2 0,1 0,-1 0,-4 11,-2 0,0-1,-18 27,19-33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0T05:05:49.305"/>
    </inkml:context>
    <inkml:brush xml:id="br0">
      <inkml:brushProperty name="width" value="0.05" units="cm"/>
      <inkml:brushProperty name="height" value="0.05" units="cm"/>
      <inkml:brushProperty name="color" value="#66CC00"/>
      <inkml:brushProperty name="ignorePressure" value="1"/>
    </inkml:brush>
  </inkml:definitions>
  <inkml:trace contextRef="#ctx0" brushRef="#br0">110 400,'31'2,"-1"2,1 1,-1 1,0 1,30 13,-25-8,1-2,71 11,-16-12,124 6,973-16,-1141-2,0-2,76-18,-97 18,145-26,-65 12,-57 10,97-7,389 16,-244 1,-264-2,49-9,-46 4,36 0,39-5,-67 6,39-1,-67 6,-1 0,1-1,-1-1,1 0,-1 0,1-1,-1 0,0 0,-1-1,1-1,14-8,-14 7,1 0,1 1,-1 0,1 0,-1 1,1 1,1 0,16-2,7 1,50 2,0-1,-65 2,-1-2,1 0,-1-1,0-1,0-1,24-11,-41 16,0 0,0 0,0 0,0 0,-1 0,1-1,0 1,0-1,-1 1,1-1,-1 0,0 1,1-1,-1 0,0 0,0 0,0 0,0 0,0 0,-1 0,1 0,-1 0,1 0,-1-1,0-1,0 1,-1 0,1 0,-1 1,0-1,0 0,-1 1,1-1,0 1,-1-1,0 1,1 0,-1 0,0-1,0 1,0 1,0-1,-1 0,-3-2,-2 0,1 0,-1 0,1 1,-1 1,0-1,-16-2,13 3,0-1,0 0,-11-5,5 2,-1 0,0 0,-21-2,19 4,1 0,-33-14,41 14,0 0,-1 1,1 0,-1 1,0 0,-12 0,-76 3,42 1,-981-2,1023-1,0 0,-31-8,30 5,-1 1,-21-2,-412 4,218 3,147-4,-95 5,66 16,15-7,48-5,-61 0,-876-8,958-1,-49-8,47 5,-45-1,74 5,-6 1,-1 0,1 1,-12 2,19-2,0-1,-1 1,1 0,1 1,-1-1,0 0,0 1,0-1,1 1,-1 0,1 0,-1 0,1 0,-4 5,-6 10,-10 12,-30 32,39-46,1 0,0 0,-10 20,20-30,-1-1,1 1,1-1,-1 1,1 0,0 0,0 0,0 0,1 0,0 0,0-1,0 1,0 0,1 0,0 0,0 0,0 0,0 0,1-1,0 1,0 0,0-1,1 0,-1 1,1-1,0 0,0-1,1 1,-1 0,1-1,0 0,0 0,0 0,0 0,6 2,2 0,0 0,1-2,20 5,-16-6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0T05:05:50.787"/>
    </inkml:context>
    <inkml:brush xml:id="br0">
      <inkml:brushProperty name="width" value="0.05" units="cm"/>
      <inkml:brushProperty name="height" value="0.05" units="cm"/>
      <inkml:brushProperty name="color" value="#66CC00"/>
      <inkml:brushProperty name="ignorePressure" value="1"/>
    </inkml:brush>
  </inkml:definitions>
  <inkml:trace contextRef="#ctx0" brushRef="#br0">887 643,'-14'-2,"0"0,0-1,1 0,-1-1,1-1,0 0,0-1,-13-8,-36-14,-17-4,-126-72,153 77,-1 1,-110-34,147 55,2 2,0-2,0 0,1 0,-22-12,33 16,0-1,0 1,-1-1,1 1,0-1,0 0,1 0,-1 1,0-2,1 1,-1 0,1 0,-1 0,1-1,0 1,0 0,0-1,0 1,1-1,-1 0,1 1,-1-1,1 1,0-1,0 0,0 1,1-1,-1 1,0-1,1 0,0 1,1-3,0-1,1 1,0-1,0 1,1 0,0 0,-1 0,2 1,-1-1,8-5,-2 2,2-1,-1 2,15-8,157-65,-182 80,15-7,0 2,-1 0,2 1,-1 0,0 2,20-2,-18 4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0T05:05:52.153"/>
    </inkml:context>
    <inkml:brush xml:id="br0">
      <inkml:brushProperty name="width" value="0.05" units="cm"/>
      <inkml:brushProperty name="height" value="0.05" units="cm"/>
      <inkml:brushProperty name="color" value="#66CC00"/>
      <inkml:brushProperty name="ignorePressure" value="1"/>
    </inkml:brush>
  </inkml:definitions>
  <inkml:trace contextRef="#ctx0" brushRef="#br0">1 1,'38'3,"1"1,-1 2,-1 2,48 16,-80-23,-1 0,-1 0,1 0,0 0,-1 1,1-1,-1 1,1 0,-1 0,0 0,0 0,0 1,0-1,0 1,0 0,-1 0,1 0,-1 0,0 0,0 0,0 1,0-1,-1 1,1-1,-1 1,0 0,0-1,0 1,-1 0,1 0,-1 0,0-1,0 1,0 0,-2 7,1-3,-1-1,1 0,-1 0,-1 1,1-1,-1-1,-1 1,-5 9,-39 49,25-36,2-4,-2-1,0-1,-1-1,-41 29,50-41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0T05:06:02.215"/>
    </inkml:context>
    <inkml:brush xml:id="br0">
      <inkml:brushProperty name="width" value="0.05" units="cm"/>
      <inkml:brushProperty name="height" value="0.05" units="cm"/>
      <inkml:brushProperty name="color" value="#F6630D"/>
      <inkml:brushProperty name="ignorePressure" value="1"/>
    </inkml:brush>
  </inkml:definitions>
  <inkml:trace contextRef="#ctx0" brushRef="#br0">416 356,'37'-1,"-6"0,-1 1,1 2,-1 0,0 2,50 14,-48-10,1-1,48 5,-28-5,90 4,-10-1,-45-2,-55-6,-1 2,0 0,34 11,-40-9,0 0,1-1,42 1,83-7,-59-1,287 2,-371 0,-1-1,1 0,-1 0,1-1,-1-1,1 1,-1-1,0 0,0-1,-1 0,1 0,-1-1,0 0,9-8,6-7,-1-2,33-43,-28 33,-23 27,1 1,-1-1,0 0,0 1,-1-1,0 0,1-1,-2 1,1 0,-1-1,1 1,-2-1,1 1,0-1,-1-8,-1 11,1 0,-1-1,0 1,0 0,0 0,0-1,-1 1,1 0,-1 0,1 0,-1 1,0-1,0 0,-1 1,1-1,-1 1,1 0,-1 0,1 0,-1 0,0 0,0 0,0 1,0-1,-1 1,-3-1,-23-6,-43-5,-6-2,-24-5,-15-3,86 16,-42-4,3 1,20 3,0 3,-94 5,54 1,-146-15,124 4,-139 8,120 2,-233-1,349 1,0 0,0 0,1 2,-1 0,1 1,0 0,0 1,-19 9,23-8,0 0,1 0,0 1,0 0,0 1,1 0,0 1,1 0,-1 0,2 0,-9 14,-23 37,20-31,-27 51,45-78,0 0,0 1,0-1,0 0,0 1,0-1,1 1,0-1,-1 1,1-1,0 1,0-1,0 1,0 0,2 3,-1-4,0 0,0 0,0 0,0-1,1 1,-1 0,1-1,-1 1,1-1,0 1,-1-1,1 0,0 0,0 0,0 0,0 0,0 0,3 1,10 2,-1-1,0 0,1-1,0-1,29 0,-27-1,0 0,0 2,33 6,-30-4,1-1,-1 0,41-1,1 0,-44 1,-4 2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0T05:06:03.762"/>
    </inkml:context>
    <inkml:brush xml:id="br0">
      <inkml:brushProperty name="width" value="0.05" units="cm"/>
      <inkml:brushProperty name="height" value="0.05" units="cm"/>
      <inkml:brushProperty name="color" value="#F6630D"/>
      <inkml:brushProperty name="ignorePressure" value="1"/>
    </inkml:brush>
  </inkml:definitions>
  <inkml:trace contextRef="#ctx0" brushRef="#br0">511 669,'-12'-1,"-1"-1,1 0,0 0,0-1,0-1,-16-7,-28-7,38 12,0-1,0-1,0-1,1 0,-20-15,-17-8,42 25,1-1,0 0,0 0,1-1,0-1,1 0,0 0,0 0,1-1,0-1,1 1,-11-25,10 16,1 0,1 0,0 0,2-1,0 0,2 1,-1-37,3 48,0 0,1 0,0 0,1 0,0 0,0 0,1 0,6-12,-6 15,0 1,0-1,1 1,0 0,0 0,0 1,1-1,0 1,0 0,0 0,0 1,0 0,9-4,-4 2,1 1,0 1,-1 0,2 1,-1 0,0 0,12 1,85 3,-48 1,-40-3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0T05:06:04.581"/>
    </inkml:context>
    <inkml:brush xml:id="br0">
      <inkml:brushProperty name="width" value="0.05" units="cm"/>
      <inkml:brushProperty name="height" value="0.05" units="cm"/>
      <inkml:brushProperty name="color" value="#F6630D"/>
      <inkml:brushProperty name="ignorePressure" value="1"/>
    </inkml:brush>
  </inkml:definitions>
  <inkml:trace contextRef="#ctx0" brushRef="#br0">0 0,'4'6,"1"0,0-1,0 0,0 0,1 0,-1 0,1-1,0 0,0 0,9 4,3 2,-7-3,17 10,0 1,-2 1,34 31,-53-43,0 1,-1 0,1 0,-1 0,-1 1,0 0,0 0,0 1,-2-1,1 1,-1 0,0 0,-1 0,2 20,-4-11,0 0,-1 0,-1 0,0 0,-2 0,0-1,-1 1,-1-1,-1 0,0-1,-2 1,0-2,-20 30,19-30,1-2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0T05:06:28.003"/>
    </inkml:context>
    <inkml:brush xml:id="br0">
      <inkml:brushProperty name="width" value="0.05" units="cm"/>
      <inkml:brushProperty name="height" value="0.05" units="cm"/>
      <inkml:brushProperty name="color" value="#CC0066"/>
      <inkml:brushProperty name="ignorePressure" value="1"/>
    </inkml:brush>
  </inkml:definitions>
  <inkml:trace contextRef="#ctx0" brushRef="#br0">354 0,'-1'19,"0"-1,-2 1,0-1,-1 0,-1 0,-10 26,-54 99,35-78,-28 80,20-44,32-77,-2 5,-1-1,-1-1,-34 51,31-59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0T05:06:29.030"/>
    </inkml:context>
    <inkml:brush xml:id="br0">
      <inkml:brushProperty name="width" value="0.05" units="cm"/>
      <inkml:brushProperty name="height" value="0.05" units="cm"/>
      <inkml:brushProperty name="color" value="#CC0066"/>
      <inkml:brushProperty name="ignorePressure" value="1"/>
    </inkml:brush>
  </inkml:definitions>
  <inkml:trace contextRef="#ctx0" brushRef="#br0">9 0,'-4'0,"-1"0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0T04:39:16.207"/>
    </inkml:context>
    <inkml:brush xml:id="br0">
      <inkml:brushProperty name="width" value="0.05" units="cm"/>
      <inkml:brushProperty name="height" value="0.05" units="cm"/>
      <inkml:brushProperty name="color" value="#33CCFF"/>
      <inkml:brushProperty name="ignorePressure" value="1"/>
    </inkml:brush>
  </inkml:definitions>
  <inkml:trace contextRef="#ctx0" brushRef="#br0">0 158,'13'0,"0"1,0 0,0 1,0 1,0 0,-1 1,1 0,-1 1,12 6,10 4,1-2,0-2,52 11,112 8,-41-8,-101-15,0-3,96-5,-57-1,36 4,137-5,-141-18,-6 0,-45 11,20-2,64-4,-83 7,59-10,108-4,171-19,-303 24,94-8,547 1,-432 11,-70-8,-162 13,32-4,-52 6,0 2,82 7,-46 0,864-2,-951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0T05:06:31.171"/>
    </inkml:context>
    <inkml:brush xml:id="br0">
      <inkml:brushProperty name="width" value="0.05" units="cm"/>
      <inkml:brushProperty name="height" value="0.05" units="cm"/>
      <inkml:brushProperty name="color" value="#CC0066"/>
      <inkml:brushProperty name="ignorePressure" value="1"/>
    </inkml:brush>
  </inkml:definitions>
  <inkml:trace contextRef="#ctx0" brushRef="#br0">232 71,'0'-3,"0"0,1 0,-1 1,1-1,0 0,-1 0,1 1,0-1,1 0,-1 1,0-1,1 1,0 0,-1-1,1 1,0 0,0 0,0 0,0 0,1 1,-1-1,0 0,1 1,-1 0,1 0,0-1,-1 1,1 1,0-1,4-1,6 0,-1 0,1 1,0 0,-1 1,22 2,-29-2,0 1,0 0,0 0,-1 1,1-1,0 1,-1 0,0 0,1 1,-1-1,0 1,5 4,-8-5,1-1,0 1,-1 0,1-1,-1 1,0 0,1 0,-1 0,0 0,0 1,0-1,-1 0,1 0,0 1,-1-1,0 0,1 1,-1-1,0 0,0 1,0-1,-1 0,1 1,0-1,-1 0,0 0,-1 4,-3 6,-1 0,-1-1,0 0,0 0,-13 13,-51 49,23-25,26-25,7-6,0-1,-2 0,-22 16,18-18,0 2,1 0,1 1,-33 37,35-34,-14 20,31-40,-1 1,1-1,0 1,-1-1,1 1,0-1,0 1,0-1,-1 1,1-1,0 1,0-1,0 1,0 0,0-1,0 1,0-1,0 1,0-1,0 1,0 0,1-1,-1 1,0-1,0 1,0-1,1 2,0-2,0 1,0 0,0 0,0-1,0 1,0 0,0-1,0 1,0-1,1 1,-1-1,2 1,40 2,-37-3,313-3,-299 4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0T05:06:31.570"/>
    </inkml:context>
    <inkml:brush xml:id="br0">
      <inkml:brushProperty name="width" value="0.05" units="cm"/>
      <inkml:brushProperty name="height" value="0.05" units="cm"/>
      <inkml:brushProperty name="color" value="#CC0066"/>
      <inkml:brushProperty name="ignorePressure" value="1"/>
    </inkml:brush>
  </inkml:definitions>
  <inkml:trace contextRef="#ctx0" brushRef="#br0">85 26,'-3'0,"-9"-4,-7-1,-6-3,0-1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0T05:06:33.484"/>
    </inkml:context>
    <inkml:brush xml:id="br0">
      <inkml:brushProperty name="width" value="0.05" units="cm"/>
      <inkml:brushProperty name="height" value="0.05" units="cm"/>
      <inkml:brushProperty name="color" value="#CC0066"/>
      <inkml:brushProperty name="ignorePressure" value="1"/>
    </inkml:brush>
  </inkml:definitions>
  <inkml:trace contextRef="#ctx0" brushRef="#br0">101 1,'23'-1,"0"2,0 1,0 1,34 9,-48-10,0 1,0 1,0 0,0 0,-1 0,0 1,0 1,0-1,-1 1,1 1,-2-1,1 1,10 14,-14-16,0 0,0 1,-1-1,0 1,0 0,0 0,-1-1,0 1,0 0,0 7,0 3,-1-1,-4 27,4-39,-1 0,0 0,0 1,0-1,0 0,-1 0,1 0,-1 0,1 0,-1 0,0-1,0 1,-1-1,1 1,0-1,-1 0,1 0,-1 0,0 0,0 0,0-1,0 1,0-1,0 0,0 0,0 0,-1 0,-3 0,-9 2,0-2,1 0,-1-1,-23-2,69 2,-18 0,0 0,0 0,0 1,0 0,-1 1,1 1,19 6,-27-7,0 0,0 0,0 1,0 0,0-1,-1 1,6 6,-8-9,-1 1,1 0,-1 0,1-1,-1 1,1 0,-1 0,0 0,1-1,-1 1,0 0,0 0,1 0,-1 0,0 0,0-1,0 1,0 0,0 0,0 0,0 0,-1 0,1 0,0-1,0 1,-1 0,1 0,0 0,-1 0,1-1,-1 1,1 0,-1-1,0 1,1 0,-1-1,1 1,-1 0,0-1,0 1,1-1,-1 0,0 1,0-1,0 0,1 1,-2-1,-5 3,0 0,1-1,-1 0,0 0,0-1,0 0,-12 1,-56-4,37 0,-12 2,33 1,1 0,0-1,-1-1,1-1,0-1,-17-4,30 6,1 1,0-1,0 0,0-1,0 1,0 0,0 0,0-1,0 0,0 1,-1-3,2 3,1 1,-1-1,1 0,0 1,-1-1,1 0,0 1,0-1,0 0,-1 0,1 1,0-1,0 0,0 1,0-1,0 0,0 0,0 1,1-1,-1 0,0 0,0 1,0-1,1 0,-1 1,0-1,1 0,-1 1,1-1,-1 1,1-1,-1 1,1-1,-1 1,1-1,-1 1,2-1,11-7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0T05:06:33.919"/>
    </inkml:context>
    <inkml:brush xml:id="br0">
      <inkml:brushProperty name="width" value="0.05" units="cm"/>
      <inkml:brushProperty name="height" value="0.05" units="cm"/>
      <inkml:brushProperty name="color" value="#CC0066"/>
      <inkml:brushProperty name="ignorePressure" value="1"/>
    </inkml:brush>
  </inkml:definitions>
  <inkml:trace contextRef="#ctx0" brushRef="#br0">0 1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0T05:10:57.583"/>
    </inkml:context>
    <inkml:brush xml:id="br0">
      <inkml:brushProperty name="width" value="0.05" units="cm"/>
      <inkml:brushProperty name="height" value="0.05" units="cm"/>
      <inkml:brushProperty name="color" value="#CC0066"/>
      <inkml:brushProperty name="ignorePressure" value="1"/>
    </inkml:brush>
  </inkml:definitions>
  <inkml:trace contextRef="#ctx0" brushRef="#br0">885 155,'-485'0,"459"2,0 1,0 0,1 2,-42 14,36-10,1 2,-54 27,78-34,0 1,1 0,-1 0,1 0,0 1,0-1,1 1,0 0,0 1,0-1,0 1,1 0,0 0,-2 10,1-3,0 0,1 1,1-1,0 1,1-1,1 23,1-25,1-1,-1 1,2 0,0-1,0 1,1-1,8 16,-10-22,1 0,0-1,0 1,0-1,0 0,1 0,0 0,0-1,0 1,0-1,0 0,1 0,-1-1,1 1,0-1,0 0,0 0,0 0,7 0,9 2,16 4,1-2,43 0,-43-3,71 13,-7 0,131 7,-131-15,145-6,-115-4,369 2,-458-3,-1-1,0-3,64-18,-2 1,-58 13,82-33,18-5,97 6,-102 22,57-6,-109 20,-60 5,0 0,50-12,-42 5,-1 2,1 2,-1 1,63 2,185 3,-272 0,-1 0,0 1,1 1,-1 0,0 0,15 8,20 5,174 47,-165-41,-42-16,0 0,1-1,28 7,160 28,-10-1,55 8,-132-39,120-8,-104-2,-1 4,138-4,-239-1,0-1,-1-1,1-1,37-14,-19 2,73-40,-105 48,-1 0,0-1,0-1,-1 0,-1-1,20-26,-15 18,-1 2,-1-1,-1-1,0 0,10-25,-23 44,0 0,0 0,0-1,0 1,-1 0,1 0,-1-1,0 1,1-1,-1 1,0 0,-1-1,1 1,0-1,-1 1,1 0,-1 0,0-3,-1 2,0 0,0 0,0 0,0 0,0 1,0-1,-1 1,1 0,-1 0,0-1,-4-1,-7-4,-1 1,-1 1,1 1,-22-6,20 7,-303-80,110 22,153 44,-1 3,0 2,-1 3,0 2,-100 0,-359 10,299-3,157 4,-93 17,-36 1,168-18,-1 0,-44 12,40-8,-38 5,-194 6,-61 26,-73-12,220-22,3 1,-420-12,562 3,-45 7,-15 2,-40-9,60-2,-103 12,96-4,-148-5,117-5,88 2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0T05:11:07.911"/>
    </inkml:context>
    <inkml:brush xml:id="br0">
      <inkml:brushProperty name="width" value="0.05" units="cm"/>
      <inkml:brushProperty name="height" value="0.05" units="cm"/>
      <inkml:brushProperty name="color" value="#33CCFF"/>
      <inkml:brushProperty name="ignorePressure" value="1"/>
    </inkml:brush>
  </inkml:definitions>
  <inkml:trace contextRef="#ctx0" brushRef="#br0">2107 222,'-1221'0,"1071"13,78-5,-11 2,32-3,-55 0,82-5,-1 0,-28 7,4 0,-16 3,-99 33,161-44,-1 0,0 0,0 1,1 0,-1 0,1 0,0 0,-5 3,7-4,1 0,-1 0,0 0,1 0,-1 0,0 0,1 0,-1 0,1 0,0 0,-1 0,1 0,0 0,0 0,-1 0,1 0,0 0,0 0,0 0,0 0,1 0,-1 1,0-1,0 0,1 0,-1 0,0 0,1 0,-1 0,1 0,-1 0,1-1,1 3,4 5,0-1,0 0,1 0,1 0,-1 0,1-1,0-1,0 1,0-1,17 7,8 1,59 15,11 4,132 50,-192-68,-3-2,1-3,53 7,1-11,-58-4,37 5,-2 1,110-2,-17-3,50 19,98 2,-289-22,0 1,25 6,-21-4,30 2,-56-6,291 15,-36 7,171-12,-294-12,641 2,-701-5,0-3,120-29,-143 27,270-70,74-9,-356 83,-1 1,1 1,64 4,-76 0,-2-1,0-2,0 0,38-12,-31 8,45-6,32 9,-66 4,47-6,-11-2,-51 6,0-1,0-1,-1-1,32-10,-56 14,0 0,-1 0,1-1,-1 1,1 0,-1-1,1 0,-1 1,0-1,0 0,0 0,0 0,0 0,-1-1,1 1,-1 0,1-1,-1 1,0-1,0 0,0 1,0-1,0 0,-1 0,1 1,-1-1,0 0,0 0,0 0,0 1,0-1,0 0,-1 0,0 0,1 1,-1-1,0 0,0 1,-1-1,1 1,0-1,-1 1,0 0,1-1,-1 1,0 0,-3-3,-5-3,0 0,-1 0,0 1,-16-7,-13-10,3 2,-2 1,0 2,-49-16,76 30,-6-2,-1 1,-20-4,-33-11,11 2,24 11,0 0,0 3,-59-2,34 8,5 0,1-2,-90-12,15-4,64 10,-13 0,37 4,-64-13,48 5,-1 3,0 2,-96 4,14-8,32 1,-418 6,276 5,-112 11,237-7,30-2,25 6,48-5,-37 1,-414-4,230-4,-293 2,526 0,0 0,0 2,0-1,-13 4,21-4,-1 1,1-1,0 1,0-1,0 1,1 1,-1-1,0 0,1 1,-1 0,1 0,0 0,0 0,-4 6,-7 13,10-15,1-1,-1 0,0 0,0 0,-1 0,1-1,-1 0,-1 0,1 0,-1-1,1 1,-1-2,-8 5,-27 9,22-11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0T05:11:15.974"/>
    </inkml:context>
    <inkml:brush xml:id="br0">
      <inkml:brushProperty name="width" value="0.05" units="cm"/>
      <inkml:brushProperty name="height" value="0.05" units="cm"/>
      <inkml:brushProperty name="color" value="#33CCFF"/>
      <inkml:brushProperty name="ignorePressure" value="1"/>
    </inkml:brush>
  </inkml:definitions>
  <inkml:trace contextRef="#ctx0" brushRef="#br0">1508 90,'-10'-1,"0"0,-1 0,-13-5,-20-2,-337 1,224 9,65-4,-104 4,153 4,-53 13,46-8,-165 43,191-50,-38 13,56-15,0 1,0-1,0 1,0 0,0 0,1 1,0-1,0 1,0 0,0 1,-5 6,7-6,0 0,0 0,1 0,0 1,0-1,0 1,1 0,0 0,0-1,0 12,0 3,5 35,-2-49,-1 0,1 0,1 0,-1-1,1 1,0-1,0 1,0-1,1 0,0 0,0-1,0 1,1-1,-1 0,1 0,0 0,7 4,5 2,1 0,0-1,0 0,22 6,29 11,-40-14,0-2,50 11,19-2,-38-6,-1-3,86 3,9-2,-2-1,938-9,-526-2,333 1,-881-1,0 0,0-2,0 1,-1-2,1 0,-1-1,1 0,-1-2,-1 1,1-2,-2 0,24-18,-9 7,-8 5,1-1,34-34,-50 44,0-1,0 0,0 0,-1-1,0 1,-1-1,1 0,-1 0,-1 0,1 0,-1 0,-1-1,1 1,0-10,-2 15,0-1,0 1,0-1,0 1,-1-1,1 1,-1-1,0 1,0 0,1-1,-1 1,-1 0,1 0,0 0,-1 0,-1-3,0 2,-1-1,1 2,-1-1,1 0,-1 1,0-1,0 1,-6-2,-7-2,1 1,-1 1,-29-3,42 7,-33-7,-46-14,0-1,58 17,-1-1,2-2,-48-20,18 3,-2 3,0 2,-1 3,0 2,-67-8,31 5,-64-8,102 20,-170-12,165 19,-40-2,0 5,-115 19,146-14,0-2,-102-5,162-2,-11 1,1 1,0 1,-37 11,-13 1,4-8,-129-3,147-5,9 5,24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0T05:11:23.321"/>
    </inkml:context>
    <inkml:brush xml:id="br0">
      <inkml:brushProperty name="width" value="0.05" units="cm"/>
      <inkml:brushProperty name="height" value="0.05" units="cm"/>
      <inkml:brushProperty name="color" value="#CC0066"/>
      <inkml:brushProperty name="ignorePressure" value="1"/>
    </inkml:brush>
  </inkml:definitions>
  <inkml:trace contextRef="#ctx0" brushRef="#br0">1325 135,'0'-2,"0"0,0 1,-1-1,1 0,-1 0,0 1,1-1,-1 0,0 1,0-1,0 1,0-1,0 1,0 0,0-1,-1 1,1 0,0 0,-1 0,1 0,-1 0,-3-2,-4-1,-1 0,-19-6,9 3,9 3,0-1,0 0,-1 1,1 1,-1 0,0 1,-14-2,-57-6,54 5,-37-1,-10 5,-1 3,1 3,-83 18,97-9,29-6,0-1,-47 3,60-10,-1 1,1 1,0 1,0 1,-28 9,40-8,-1 1,0 0,1 0,0 1,1 0,-1 0,2 1,-1 0,1 0,-8 13,-12 13,9-13,7-10,0 1,0 0,1 1,-13 26,20-36,1 1,0-1,-1 0,2 1,-1-1,0 1,1-1,-1 1,1 0,0-1,0 1,1-1,-1 1,1 0,0-1,-1 1,2-1,-1 0,0 1,1-1,-1 0,1 0,0 0,0 0,0 0,4 4,7 5,1-1,0 0,0-1,1-1,19 10,15 9,-15-8,1-1,58 22,79 17,-115-40,62 19,1-6,130 18,-164-42,146-6,-103-3,1942 2,-2024-3,1-2,60-13,7-2,153-19,-226 33,154-23,-181 25,0-1,0 0,-1-1,0-1,0 0,-1-1,0 0,0-1,-1 0,12-12,-4 1,-1 0,-1-2,-1 0,25-41,-38 56,0 0,-1 0,0 0,0-1,0 0,-1 1,0-1,0 0,-1 0,0 0,-1-13,0 15,-1-1,0 0,-1 1,0-1,0 1,0 0,0-1,-1 1,0 0,-1 1,1-1,-1 0,0 1,-6-6,-5-5,0-2,-1 1,-1 1,0 1,-26-18,40 31,-9-7,-2 1,1 0,-1 1,0 1,0 0,-27-7,-108-13,0 7,-245-1,218 9,2-1,66 11,-127 4,211 0,0 1,-41 12,36-8,-37 5,64-13,-260 22,77-9,79-4,-5 1,-91 2,-331-13,500 0,-55-11,24 3,7-1,-17-1,55 10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0T05:11:28.352"/>
    </inkml:context>
    <inkml:brush xml:id="br0">
      <inkml:brushProperty name="width" value="0.05" units="cm"/>
      <inkml:brushProperty name="height" value="0.05" units="cm"/>
      <inkml:brushProperty name="color" value="#CC0066"/>
      <inkml:brushProperty name="ignorePressure" value="1"/>
    </inkml:brush>
  </inkml:definitions>
  <inkml:trace contextRef="#ctx0" brushRef="#br0">0 0,'91'0,"141"18,103 18,-224-27,59-7,-2 0,-161-1,-1 0,1 0,0 1,-1 0,1 0,-1 0,0 1,8 4,-3 1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0T05:11:30.135"/>
    </inkml:context>
    <inkml:brush xml:id="br0">
      <inkml:brushProperty name="width" value="0.05" units="cm"/>
      <inkml:brushProperty name="height" value="0.05" units="cm"/>
      <inkml:brushProperty name="color" value="#CC0066"/>
      <inkml:brushProperty name="ignorePressure" value="1"/>
    </inkml:brush>
  </inkml:definitions>
  <inkml:trace contextRef="#ctx0" brushRef="#br0">1 469,'1197'0,"-1159"-1,0-2,0-1,0-1,-1-3,1-1,37-14,-15 4,76-12,-83 20,0-2,63-23,181-90,-11-20,-277 141,-1 0,1 1,-1 0,1 1,0 0,1 0,17-2,-9 3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0T04:39:17.485"/>
    </inkml:context>
    <inkml:brush xml:id="br0">
      <inkml:brushProperty name="width" value="0.05" units="cm"/>
      <inkml:brushProperty name="height" value="0.05" units="cm"/>
      <inkml:brushProperty name="color" value="#33CCFF"/>
      <inkml:brushProperty name="ignorePressure" value="1"/>
    </inkml:brush>
  </inkml:definitions>
  <inkml:trace contextRef="#ctx0" brushRef="#br0">0 0,'9'2,"-1"0,0 0,0 1,-1 0,1 1,-1 0,1 0,-1 0,7 6,-4-3,154 116,-76-53,120 91,174 126,-126-96,-79-57,-157-120,0-1,1-2,0 0,0-1,39 12,-33-14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0T05:11:34.967"/>
    </inkml:context>
    <inkml:brush xml:id="br0">
      <inkml:brushProperty name="width" value="0.05" units="cm"/>
      <inkml:brushProperty name="height" value="0.05" units="cm"/>
      <inkml:brushProperty name="color" value="#33CCFF"/>
      <inkml:brushProperty name="ignorePressure" value="1"/>
    </inkml:brush>
  </inkml:definitions>
  <inkml:trace contextRef="#ctx0" brushRef="#br0">0 21,'3'-3,"-1"1,1 0,0 0,0 1,0-1,0 1,0-1,0 1,0 0,1 0,-1 0,0 1,1-1,-1 1,0 0,1 0,-1 0,1 0,5 1,5 2,0 1,0 0,16 6,-26-8,210 92,2 0,-177-82,1-1,76 10,-21-4,15 16,-41-16,-1 4,79 36,-110-40,-1 2,0 2,52 40,-77-53,0 0,1-1,19 10,-13-11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0T05:13:20.252"/>
    </inkml:context>
    <inkml:brush xml:id="br0">
      <inkml:brushProperty name="width" value="0.05" units="cm"/>
      <inkml:brushProperty name="height" value="0.05" units="cm"/>
      <inkml:brushProperty name="color" value="#33CCFF"/>
      <inkml:brushProperty name="ignorePressure" value="1"/>
    </inkml:brush>
  </inkml:definitions>
  <inkml:trace contextRef="#ctx0" brushRef="#br0">0 1450,'663'0,"-647"-1,0 0,0-1,0-1,0 0,0-2,26-10,88-49,-76 35,31-21,-1-3,83-72,-54 40,2 0,225-159,-321 232,2 2,-1 0,1 1,23-6,40-18,-62 20,1-1,-2-1,0-1,-1 0,24-27,5-3,220-177,-164 146,-77 59,-1-1,-1-1,34-34,-48 42,-2 3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0T05:11:39.116"/>
    </inkml:context>
    <inkml:brush xml:id="br0">
      <inkml:brushProperty name="width" value="0.05" units="cm"/>
      <inkml:brushProperty name="height" value="0.05" units="cm"/>
      <inkml:brushProperty name="color" value="#33CCFF"/>
      <inkml:brushProperty name="ignorePressure" value="1"/>
    </inkml:brush>
  </inkml:definitions>
  <inkml:trace contextRef="#ctx0" brushRef="#br0">0 1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0T05:11:41.499"/>
    </inkml:context>
    <inkml:brush xml:id="br0">
      <inkml:brushProperty name="width" value="0.05" units="cm"/>
      <inkml:brushProperty name="height" value="0.05" units="cm"/>
      <inkml:brushProperty name="color" value="#33CCFF"/>
      <inkml:brushProperty name="ignorePressure" value="1"/>
    </inkml:brush>
  </inkml:definitions>
  <inkml:trace contextRef="#ctx0" brushRef="#br0">1 1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0T05:11:41.899"/>
    </inkml:context>
    <inkml:brush xml:id="br0">
      <inkml:brushProperty name="width" value="0.05" units="cm"/>
      <inkml:brushProperty name="height" value="0.05" units="cm"/>
      <inkml:brushProperty name="color" value="#33CCFF"/>
      <inkml:brushProperty name="ignorePressure" value="1"/>
    </inkml:brush>
  </inkml:definitions>
  <inkml:trace contextRef="#ctx0" brushRef="#br0">0 1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0T05:12:09.609"/>
    </inkml:context>
    <inkml:brush xml:id="br0">
      <inkml:brushProperty name="width" value="0.05" units="cm"/>
      <inkml:brushProperty name="height" value="0.05" units="cm"/>
      <inkml:brushProperty name="color" value="#CC0066"/>
      <inkml:brushProperty name="ignorePressure" value="1"/>
    </inkml:brush>
  </inkml:definitions>
  <inkml:trace contextRef="#ctx0" brushRef="#br0">2866 69,'-79'2,"0"3,0 4,-154 38,127-23,0-4,-116 6,132-19,-122 25,33 2,89-18,-146 44,121-23,-198 34,165-51,52-8,-64 17,20-3,38-17,59-6,41-3,0 0,1 0,-1 0,0 0,0 1,0-1,1 1,-1-1,0 1,0-1,1 1,-1 0,1 0,-1 0,1 0,-1 0,1 0,-1 1,0 1,1-2,1 0,-1 0,1 1,-1-1,1 0,0 1,0-1,-1 0,1 1,0-1,0 1,1-1,-1 0,0 1,0-1,1 0,-1 1,0-1,2 2,2 5,0 0,1-1,0 0,0 0,1 0,8 8,6 4,1-1,1-1,1 0,29 14,103 43,-90-48,0-4,2-2,0-4,120 15,101-7,-268-22,-1 0,0 1,0 0,0 2,-1 0,24 11,4 3,0-2,92 20,103-1,142-28,-108-7,-140 10,25 0,466-10,-298-2,-57-14,-170 7,91-12,40-2,-159 15,87-19,55-6,-61 27,62-7,109-27,-285 30,0-1,-1-2,0-2,53-26,-3 4,-64 27,-1 0,-1-1,0-2,0 0,21-16,203-177,-240 197,1-1,-2 1,1-1,-1-1,0 1,-1-1,0 0,-1 0,0 0,-1-1,3-13,-5 22,-1-1,1 1,-1-1,0 1,0-1,0 1,0-1,-1 1,1-1,-1 1,1-1,-1 1,0-1,0 1,0 0,0 0,-1-1,1 1,-1 0,1 0,-1 0,1 0,-1 1,-3-3,-4-3,0 0,-1 1,0 1,-13-6,-4-3,-4-4,4 1,-1 2,-1 0,0 2,-1 1,-34-8,50 17,-27-7,0 2,-50-3,-101-4,93 6,38 1,-62-16,57 10,-75-10,-45-9,134 20,11 2,-1 1,0 3,-84-4,-671 13,765 0,0 2,1 1,0 1,-49 17,-29 6,34-14,-116 26,133-30,-88 7,15-3,91-10,-70-2,92-3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0T05:12:10.396"/>
    </inkml:context>
    <inkml:brush xml:id="br0">
      <inkml:brushProperty name="width" value="0.05" units="cm"/>
      <inkml:brushProperty name="height" value="0.05" units="cm"/>
      <inkml:brushProperty name="color" value="#CC0066"/>
      <inkml:brushProperty name="ignorePressure" value="1"/>
    </inkml:brush>
  </inkml:definitions>
  <inkml:trace contextRef="#ctx0" brushRef="#br0">40 0,'-4'0,"-4"0,-6 0,0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0T05:12:11.207"/>
    </inkml:context>
    <inkml:brush xml:id="br0">
      <inkml:brushProperty name="width" value="0.05" units="cm"/>
      <inkml:brushProperty name="height" value="0.05" units="cm"/>
      <inkml:brushProperty name="color" value="#CC0066"/>
      <inkml:brushProperty name="ignorePressure" value="1"/>
    </inkml:brush>
  </inkml:definitions>
  <inkml:trace contextRef="#ctx0" brushRef="#br0">0 0,'1'4,"-1"-1,1 0,0 0,0 0,0 0,0 0,1 0,-1 0,1-1,0 1,0 0,-1-1,2 1,-1-1,0 0,0 0,1 0,3 2,21 19,1-1,1-2,59 31,109 40,320 104,87 37,-342-105,-190-87,102 76,-150-97,215 157,-150-119,-45-30,79 65,-110-81,144 119,-145-123,-1-1,1 0,1-1,-1-1,1 0,-1 0,1-1,14 1,21 6,-29-6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0T05:12:16.937"/>
    </inkml:context>
    <inkml:brush xml:id="br0">
      <inkml:brushProperty name="width" value="0.05" units="cm"/>
      <inkml:brushProperty name="height" value="0.05" units="cm"/>
      <inkml:brushProperty name="color" value="#33CCFF"/>
      <inkml:brushProperty name="ignorePressure" value="1"/>
    </inkml:brush>
  </inkml:definitions>
  <inkml:trace contextRef="#ctx0" brushRef="#br0">2240 157,'0'-1,"-1"0,1 0,0 0,0 1,-1-1,1 0,-1 0,1 1,-1-1,1 0,-1 1,1-1,-1 1,0-1,1 0,-1 1,0-1,1 1,-1 0,0-1,0 1,1 0,-1-1,0 1,0 0,0 0,1 0,-2-1,-28-2,26 2,-327-3,182 6,-537-2,664 1,1 1,-1 0,1 2,0 1,0 0,-38 16,31-8,-1 1,2 1,0 1,-26 22,21-16,0-2,-36 18,-26 14,-86 75,36-24,121-88,8-6,0 1,1 0,1 1,-14 14,26-24,0 0,0 0,0 0,0 0,0 1,0-1,0 0,0 1,0-1,1 0,-1 1,1-1,-1 1,1-1,0 1,-1-1,1 1,0-1,0 1,0-1,0 1,0 0,0-1,1 1,-1-1,0 1,1-1,-1 0,1 1,0-1,-1 1,1-1,0 0,0 1,0-1,0 0,0 0,0 0,0 0,0 0,2 1,5 4,1-1,-1 0,1 0,0-1,11 4,-17-7,74 27,0-4,2-3,110 15,95-1,-202-31,-1-2,89-11,158-40,-323 48,222-38,-156 30,89 0,-63 12,74-3,-139-4,0-2,44-14,-39 10,42-7,373-15,-416 31,327-28,-307 20,74-20,40-8,22 10,-17 2,108-12,-256 34,81-12,-77 11,0 1,54 2,9 0,-90 1,0-1,0 1,0-1,-1 0,1 0,0-1,0 1,-1-1,1 1,-1-1,1 0,3-4,-6 5,0 0,0 0,0 0,0 0,0 0,-1 0,1 0,0-1,-1 1,1 0,-1 0,1-1,-1 1,0 0,1-1,-1 1,0-1,0 1,0 0,0-1,0 1,0-1,-1 1,1 0,0-1,-1 1,1 0,-1-1,1 1,-1 0,0 0,1 0,-1-1,0 1,0 0,0 0,-1-1,-7-7,0 1,-1 1,0-1,0 1,-1 1,1 0,-18-7,-23-14,-75-58,-72-42,158 105,10 4,-1 1,-1 1,-1 2,-34-10,42 18,-14-5,-1 1,-1 2,0 2,-41-1,22 7,-433 2,336 9,-187 38,333-47,-44 8,30-4,-1-2,-51 3,-546-9,599 2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0T05:12:18.785"/>
    </inkml:context>
    <inkml:brush xml:id="br0">
      <inkml:brushProperty name="width" value="0.05" units="cm"/>
      <inkml:brushProperty name="height" value="0.05" units="cm"/>
      <inkml:brushProperty name="color" value="#33CCFF"/>
      <inkml:brushProperty name="ignorePressure" value="1"/>
    </inkml:brush>
  </inkml:definitions>
  <inkml:trace contextRef="#ctx0" brushRef="#br0">1 46,'747'-22,"-116"1,616 19,-617 3,-602 1,0 1,-1 2,1 0,49 18,4 0,412 106,-234-60,-173-49,125 13,90-10,-1-1,-73 8,-1 9,242 76,234 82,543 136,-1049-291,-147-30,57 22,-52-15,19 0,1-2,130 10,-114-16,3-4,124-6,-99-3,2 2,-104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47709E-CE24-4DBA-9921-E43BB4E735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53E46DC-7443-486B-A959-6FD47D0D9C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DC14675-BA29-4E7F-A6FF-38B6D4C9C1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7FD44-D04E-462E-B6F8-71CF541E778B}" type="datetimeFigureOut">
              <a:rPr lang="ko-KR" altLang="en-US" smtClean="0"/>
              <a:t>2021-09-20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41F4D3C-0CE0-4967-AAA1-8D45600AF1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E7BC58F-BE22-4D2C-BB5D-3C11F65797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5C38B-46D3-45A1-966A-6295FC99DF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0080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4C59F6-6C59-4ADE-AAC2-68F0B2A0B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F689292-42BF-4C15-B6F0-04C8F2AFCE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D08DF21-3AA1-45F7-A8BE-44019DF633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7FD44-D04E-462E-B6F8-71CF541E778B}" type="datetimeFigureOut">
              <a:rPr lang="ko-KR" altLang="en-US" smtClean="0"/>
              <a:t>2021-09-20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91D176F-1B1F-49FA-AD8C-1AB791EE6D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5300940-401D-4512-B64A-4E9CAB083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5C38B-46D3-45A1-966A-6295FC99DF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6005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10EE56D-A368-486C-BEB5-1E1C9D6DF73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E86D236-F428-451A-A3AB-E767678B88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52E4365-8E10-4735-840D-F254B41E97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7FD44-D04E-462E-B6F8-71CF541E778B}" type="datetimeFigureOut">
              <a:rPr lang="ko-KR" altLang="en-US" smtClean="0"/>
              <a:t>2021-09-20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D7A829D-E56E-4484-939F-936050D02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D3574F7-E9C3-4446-B3D7-FE59D57899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5C38B-46D3-45A1-966A-6295FC99DF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28157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8FD253-0FB3-4A72-84B2-9EB81537D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2CBE7D8-2F8F-4CE9-BF46-D321E5D238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18B770D-99BA-4FC9-9BD3-7459FE3C54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7FD44-D04E-462E-B6F8-71CF541E778B}" type="datetimeFigureOut">
              <a:rPr lang="ko-KR" altLang="en-US" smtClean="0"/>
              <a:t>2021-09-20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ED21D0D-7386-4D23-AF39-9E6EA04471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B18A69F-B2CE-44EF-9140-65C4A8C5D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5C38B-46D3-45A1-966A-6295FC99DF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1394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55E052-1B23-4D8A-B576-0F1FE2F330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B32C606-372F-47BC-9C4A-F98725461C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BDEDB96-6475-478B-BE3F-83905DCF78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7FD44-D04E-462E-B6F8-71CF541E778B}" type="datetimeFigureOut">
              <a:rPr lang="ko-KR" altLang="en-US" smtClean="0"/>
              <a:t>2021-09-20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5FD59A3-4E10-48F8-BB4D-71E6682524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241D94C-2010-4C5D-ADDE-FDC7A174A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5C38B-46D3-45A1-966A-6295FC99DF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94918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4AF2FD-03C8-41CD-91F3-A3F01953E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B648120-0831-4E50-9F22-4F087AC73D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776078D-61AB-4E7E-A362-03C671B8B4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860F6A0-C4D5-48B5-A5D0-EF91CC9D5D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7FD44-D04E-462E-B6F8-71CF541E778B}" type="datetimeFigureOut">
              <a:rPr lang="ko-KR" altLang="en-US" smtClean="0"/>
              <a:t>2021-09-20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1FF46CF-7326-4E0D-85D5-62E7F91460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60A6611-20F5-4FB8-8B81-17E9E84354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5C38B-46D3-45A1-966A-6295FC99DF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62357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1C7AA8-0ADB-4BB9-8CAA-26B485D67F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CF1AB8D-FAAA-4524-A5E8-B8932DA146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0F044E9-5F5B-4136-A4B5-79F3C1157A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A1A74A5-582B-4ADC-963C-0EEB32C355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ED04291-F9CF-4E01-9777-CBF1729A667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A731932-C9D1-461F-BBC1-79B568723F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7FD44-D04E-462E-B6F8-71CF541E778B}" type="datetimeFigureOut">
              <a:rPr lang="ko-KR" altLang="en-US" smtClean="0"/>
              <a:t>2021-09-20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A081937-08EC-4B62-A8CD-66DC580966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5B3752F-8EDE-4BCF-9887-A0C1AB43A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5C38B-46D3-45A1-966A-6295FC99DF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01665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157997-A6EA-45B2-BE16-B49056CB6C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A68A433-6720-49CF-AEE4-7891F8202C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7FD44-D04E-462E-B6F8-71CF541E778B}" type="datetimeFigureOut">
              <a:rPr lang="ko-KR" altLang="en-US" smtClean="0"/>
              <a:t>2021-09-20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3222A03-ADE2-4A10-A7DE-D0DA2DE27F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6642FB5-088C-48C9-B240-5EBEE8382D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5C38B-46D3-45A1-966A-6295FC99DF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61963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E02106F-36CB-4882-AD99-AE5651D05C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7FD44-D04E-462E-B6F8-71CF541E778B}" type="datetimeFigureOut">
              <a:rPr lang="ko-KR" altLang="en-US" smtClean="0"/>
              <a:t>2021-09-20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388023A-87D3-4F0C-80A4-5C6B64988C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12E80AC-269B-4984-9A5C-A4306BE28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5C38B-46D3-45A1-966A-6295FC99DF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03204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ACF997-D7F9-4AE8-BE1F-D7969A3D6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3491F0E-1477-4877-A7A3-93A028B6BA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FB85C90-0436-4C5D-A91E-7C64997BC2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C227AC2-7E03-44EC-A547-487D57BD58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7FD44-D04E-462E-B6F8-71CF541E778B}" type="datetimeFigureOut">
              <a:rPr lang="ko-KR" altLang="en-US" smtClean="0"/>
              <a:t>2021-09-20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F7C0E52-B283-424D-8CDA-2ABA62C84B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94BE793-B3DC-4DE3-A817-D01046725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5C38B-46D3-45A1-966A-6295FC99DF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29205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ADCD91-5652-4B69-9D13-2728291D4D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AB71533-47C0-453B-AE69-60671D7AD29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A3C9E4D-50CB-47A3-A943-580C96EF91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302A91C-6707-4798-8BE4-BDCD40EFB1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7FD44-D04E-462E-B6F8-71CF541E778B}" type="datetimeFigureOut">
              <a:rPr lang="ko-KR" altLang="en-US" smtClean="0"/>
              <a:t>2021-09-20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0B4F850-5312-4EA1-A218-85DA59F837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BD1F98C-B4D4-4117-8401-C56412F00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5C38B-46D3-45A1-966A-6295FC99DF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61496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ECFA13A-F201-4019-8D30-064B66DD41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7EEC844-8DCE-42F4-87D6-F8EBB58985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DE9E86F-2B08-4C45-BA1E-2E6AB6ABE8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07FD44-D04E-462E-B6F8-71CF541E778B}" type="datetimeFigureOut">
              <a:rPr lang="ko-KR" altLang="en-US" smtClean="0"/>
              <a:t>2021-09-20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4F369E6-A462-4294-963D-661DEA53F2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9ACB118-1796-4E73-A887-128D379BAF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05C38B-46D3-45A1-966A-6295FC99DF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62951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customXml" Target="../ink/ink39.xml"/><Relationship Id="rId7" Type="http://schemas.openxmlformats.org/officeDocument/2006/relationships/customXml" Target="../ink/ink41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customXml" Target="../ink/ink40.xml"/><Relationship Id="rId10" Type="http://schemas.openxmlformats.org/officeDocument/2006/relationships/image" Target="../media/image46.png"/><Relationship Id="rId4" Type="http://schemas.openxmlformats.org/officeDocument/2006/relationships/image" Target="../media/image43.png"/><Relationship Id="rId9" Type="http://schemas.openxmlformats.org/officeDocument/2006/relationships/customXml" Target="../ink/ink4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customXml" Target="../ink/ink46.xml"/><Relationship Id="rId13" Type="http://schemas.openxmlformats.org/officeDocument/2006/relationships/customXml" Target="../ink/ink49.xml"/><Relationship Id="rId3" Type="http://schemas.openxmlformats.org/officeDocument/2006/relationships/image" Target="../media/image35.png"/><Relationship Id="rId7" Type="http://schemas.openxmlformats.org/officeDocument/2006/relationships/customXml" Target="../ink/ink45.xml"/><Relationship Id="rId12" Type="http://schemas.openxmlformats.org/officeDocument/2006/relationships/image" Target="../media/image50.png"/><Relationship Id="rId17" Type="http://schemas.openxmlformats.org/officeDocument/2006/relationships/image" Target="../media/image52.png"/><Relationship Id="rId2" Type="http://schemas.openxmlformats.org/officeDocument/2006/relationships/image" Target="../media/image31.png"/><Relationship Id="rId16" Type="http://schemas.openxmlformats.org/officeDocument/2006/relationships/customXml" Target="../ink/ink51.xml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44.xml"/><Relationship Id="rId11" Type="http://schemas.openxmlformats.org/officeDocument/2006/relationships/customXml" Target="../ink/ink48.xml"/><Relationship Id="rId5" Type="http://schemas.openxmlformats.org/officeDocument/2006/relationships/image" Target="../media/image49.png"/><Relationship Id="rId15" Type="http://schemas.openxmlformats.org/officeDocument/2006/relationships/image" Target="../media/image51.png"/><Relationship Id="rId10" Type="http://schemas.openxmlformats.org/officeDocument/2006/relationships/customXml" Target="../ink/ink47.xml"/><Relationship Id="rId4" Type="http://schemas.openxmlformats.org/officeDocument/2006/relationships/customXml" Target="../ink/ink43.xml"/><Relationship Id="rId9" Type="http://schemas.openxmlformats.org/officeDocument/2006/relationships/image" Target="../media/image5.png"/><Relationship Id="rId14" Type="http://schemas.openxmlformats.org/officeDocument/2006/relationships/customXml" Target="../ink/ink50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customXml" Target="../ink/ink54.xml"/><Relationship Id="rId3" Type="http://schemas.openxmlformats.org/officeDocument/2006/relationships/image" Target="../media/image47.png"/><Relationship Id="rId7" Type="http://schemas.openxmlformats.org/officeDocument/2006/relationships/image" Target="../media/image56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53.xml"/><Relationship Id="rId11" Type="http://schemas.openxmlformats.org/officeDocument/2006/relationships/image" Target="../media/image58.png"/><Relationship Id="rId5" Type="http://schemas.openxmlformats.org/officeDocument/2006/relationships/image" Target="../media/image55.png"/><Relationship Id="rId10" Type="http://schemas.openxmlformats.org/officeDocument/2006/relationships/customXml" Target="../ink/ink55.xml"/><Relationship Id="rId4" Type="http://schemas.openxmlformats.org/officeDocument/2006/relationships/customXml" Target="../ink/ink52.xml"/><Relationship Id="rId9" Type="http://schemas.openxmlformats.org/officeDocument/2006/relationships/image" Target="../media/image5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13" Type="http://schemas.openxmlformats.org/officeDocument/2006/relationships/customXml" Target="../ink/ink61.xml"/><Relationship Id="rId18" Type="http://schemas.openxmlformats.org/officeDocument/2006/relationships/image" Target="../media/image147.png"/><Relationship Id="rId3" Type="http://schemas.openxmlformats.org/officeDocument/2006/relationships/image" Target="../media/image26.png"/><Relationship Id="rId7" Type="http://schemas.openxmlformats.org/officeDocument/2006/relationships/customXml" Target="../ink/ink58.xml"/><Relationship Id="rId12" Type="http://schemas.openxmlformats.org/officeDocument/2006/relationships/image" Target="../media/image144.png"/><Relationship Id="rId17" Type="http://schemas.openxmlformats.org/officeDocument/2006/relationships/customXml" Target="../ink/ink63.xml"/><Relationship Id="rId2" Type="http://schemas.openxmlformats.org/officeDocument/2006/relationships/customXml" Target="../ink/ink56.xml"/><Relationship Id="rId16" Type="http://schemas.openxmlformats.org/officeDocument/2006/relationships/image" Target="../media/image1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1.png"/><Relationship Id="rId11" Type="http://schemas.openxmlformats.org/officeDocument/2006/relationships/customXml" Target="../ink/ink60.xml"/><Relationship Id="rId5" Type="http://schemas.openxmlformats.org/officeDocument/2006/relationships/customXml" Target="../ink/ink57.xml"/><Relationship Id="rId15" Type="http://schemas.openxmlformats.org/officeDocument/2006/relationships/customXml" Target="../ink/ink62.xml"/><Relationship Id="rId10" Type="http://schemas.openxmlformats.org/officeDocument/2006/relationships/image" Target="../media/image143.png"/><Relationship Id="rId4" Type="http://schemas.openxmlformats.org/officeDocument/2006/relationships/image" Target="../media/image48.png"/><Relationship Id="rId9" Type="http://schemas.openxmlformats.org/officeDocument/2006/relationships/customXml" Target="../ink/ink59.xml"/><Relationship Id="rId14" Type="http://schemas.openxmlformats.org/officeDocument/2006/relationships/image" Target="../media/image14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151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65.xml"/><Relationship Id="rId5" Type="http://schemas.openxmlformats.org/officeDocument/2006/relationships/image" Target="../media/image150.png"/><Relationship Id="rId4" Type="http://schemas.openxmlformats.org/officeDocument/2006/relationships/customXml" Target="../ink/ink64.xml"/></Relationships>
</file>

<file path=ppt/slides/_rels/slide15.xml.rels><?xml version="1.0" encoding="UTF-8" standalone="yes"?>
<Relationships xmlns="http://schemas.openxmlformats.org/package/2006/relationships"><Relationship Id="rId13" Type="http://schemas.openxmlformats.org/officeDocument/2006/relationships/customXml" Target="../ink/ink71.xml"/><Relationship Id="rId18" Type="http://schemas.openxmlformats.org/officeDocument/2006/relationships/image" Target="../media/image159.png"/><Relationship Id="rId26" Type="http://schemas.openxmlformats.org/officeDocument/2006/relationships/image" Target="../media/image163.png"/><Relationship Id="rId21" Type="http://schemas.openxmlformats.org/officeDocument/2006/relationships/customXml" Target="../ink/ink75.xml"/><Relationship Id="rId34" Type="http://schemas.openxmlformats.org/officeDocument/2006/relationships/image" Target="../media/image167.png"/><Relationship Id="rId7" Type="http://schemas.openxmlformats.org/officeDocument/2006/relationships/customXml" Target="../ink/ink68.xml"/><Relationship Id="rId12" Type="http://schemas.openxmlformats.org/officeDocument/2006/relationships/image" Target="../media/image156.png"/><Relationship Id="rId17" Type="http://schemas.openxmlformats.org/officeDocument/2006/relationships/customXml" Target="../ink/ink73.xml"/><Relationship Id="rId25" Type="http://schemas.openxmlformats.org/officeDocument/2006/relationships/customXml" Target="../ink/ink77.xml"/><Relationship Id="rId33" Type="http://schemas.openxmlformats.org/officeDocument/2006/relationships/customXml" Target="../ink/ink81.xml"/><Relationship Id="rId38" Type="http://schemas.openxmlformats.org/officeDocument/2006/relationships/image" Target="../media/image169.png"/><Relationship Id="rId2" Type="http://schemas.openxmlformats.org/officeDocument/2006/relationships/image" Target="../media/image48.png"/><Relationship Id="rId16" Type="http://schemas.openxmlformats.org/officeDocument/2006/relationships/image" Target="../media/image158.png"/><Relationship Id="rId20" Type="http://schemas.openxmlformats.org/officeDocument/2006/relationships/image" Target="../media/image160.png"/><Relationship Id="rId29" Type="http://schemas.openxmlformats.org/officeDocument/2006/relationships/customXml" Target="../ink/ink7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3.png"/><Relationship Id="rId11" Type="http://schemas.openxmlformats.org/officeDocument/2006/relationships/customXml" Target="../ink/ink70.xml"/><Relationship Id="rId24" Type="http://schemas.openxmlformats.org/officeDocument/2006/relationships/image" Target="../media/image162.png"/><Relationship Id="rId32" Type="http://schemas.openxmlformats.org/officeDocument/2006/relationships/image" Target="../media/image166.png"/><Relationship Id="rId37" Type="http://schemas.openxmlformats.org/officeDocument/2006/relationships/customXml" Target="../ink/ink83.xml"/><Relationship Id="rId5" Type="http://schemas.openxmlformats.org/officeDocument/2006/relationships/customXml" Target="../ink/ink67.xml"/><Relationship Id="rId15" Type="http://schemas.openxmlformats.org/officeDocument/2006/relationships/customXml" Target="../ink/ink72.xml"/><Relationship Id="rId23" Type="http://schemas.openxmlformats.org/officeDocument/2006/relationships/customXml" Target="../ink/ink76.xml"/><Relationship Id="rId28" Type="http://schemas.openxmlformats.org/officeDocument/2006/relationships/image" Target="../media/image164.png"/><Relationship Id="rId36" Type="http://schemas.openxmlformats.org/officeDocument/2006/relationships/image" Target="../media/image168.png"/><Relationship Id="rId10" Type="http://schemas.openxmlformats.org/officeDocument/2006/relationships/image" Target="../media/image155.png"/><Relationship Id="rId19" Type="http://schemas.openxmlformats.org/officeDocument/2006/relationships/customXml" Target="../ink/ink74.xml"/><Relationship Id="rId31" Type="http://schemas.openxmlformats.org/officeDocument/2006/relationships/customXml" Target="../ink/ink80.xml"/><Relationship Id="rId4" Type="http://schemas.openxmlformats.org/officeDocument/2006/relationships/image" Target="../media/image152.png"/><Relationship Id="rId9" Type="http://schemas.openxmlformats.org/officeDocument/2006/relationships/customXml" Target="../ink/ink69.xml"/><Relationship Id="rId14" Type="http://schemas.openxmlformats.org/officeDocument/2006/relationships/image" Target="../media/image157.png"/><Relationship Id="rId22" Type="http://schemas.openxmlformats.org/officeDocument/2006/relationships/image" Target="../media/image161.png"/><Relationship Id="rId27" Type="http://schemas.openxmlformats.org/officeDocument/2006/relationships/customXml" Target="../ink/ink78.xml"/><Relationship Id="rId30" Type="http://schemas.openxmlformats.org/officeDocument/2006/relationships/image" Target="../media/image165.png"/><Relationship Id="rId35" Type="http://schemas.openxmlformats.org/officeDocument/2006/relationships/customXml" Target="../ink/ink82.xml"/><Relationship Id="rId8" Type="http://schemas.openxmlformats.org/officeDocument/2006/relationships/image" Target="../media/image154.png"/><Relationship Id="rId3" Type="http://schemas.openxmlformats.org/officeDocument/2006/relationships/customXml" Target="../ink/ink66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customXml" Target="../ink/ink86.xml"/><Relationship Id="rId13" Type="http://schemas.openxmlformats.org/officeDocument/2006/relationships/image" Target="../media/image176.png"/><Relationship Id="rId18" Type="http://schemas.openxmlformats.org/officeDocument/2006/relationships/customXml" Target="../ink/ink91.xml"/><Relationship Id="rId3" Type="http://schemas.openxmlformats.org/officeDocument/2006/relationships/image" Target="../media/image60.png"/><Relationship Id="rId7" Type="http://schemas.openxmlformats.org/officeDocument/2006/relationships/image" Target="../media/image173.png"/><Relationship Id="rId12" Type="http://schemas.openxmlformats.org/officeDocument/2006/relationships/customXml" Target="../ink/ink88.xml"/><Relationship Id="rId17" Type="http://schemas.openxmlformats.org/officeDocument/2006/relationships/image" Target="../media/image178.png"/><Relationship Id="rId2" Type="http://schemas.openxmlformats.org/officeDocument/2006/relationships/image" Target="../media/image59.png"/><Relationship Id="rId16" Type="http://schemas.openxmlformats.org/officeDocument/2006/relationships/customXml" Target="../ink/ink90.xml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85.xml"/><Relationship Id="rId11" Type="http://schemas.openxmlformats.org/officeDocument/2006/relationships/image" Target="../media/image175.png"/><Relationship Id="rId5" Type="http://schemas.openxmlformats.org/officeDocument/2006/relationships/image" Target="../media/image172.png"/><Relationship Id="rId15" Type="http://schemas.openxmlformats.org/officeDocument/2006/relationships/image" Target="../media/image177.png"/><Relationship Id="rId10" Type="http://schemas.openxmlformats.org/officeDocument/2006/relationships/customXml" Target="../ink/ink87.xml"/><Relationship Id="rId19" Type="http://schemas.openxmlformats.org/officeDocument/2006/relationships/image" Target="../media/image179.png"/><Relationship Id="rId4" Type="http://schemas.openxmlformats.org/officeDocument/2006/relationships/customXml" Target="../ink/ink84.xml"/><Relationship Id="rId9" Type="http://schemas.openxmlformats.org/officeDocument/2006/relationships/image" Target="../media/image174.png"/><Relationship Id="rId14" Type="http://schemas.openxmlformats.org/officeDocument/2006/relationships/customXml" Target="../ink/ink89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2.png"/><Relationship Id="rId13" Type="http://schemas.openxmlformats.org/officeDocument/2006/relationships/customXml" Target="../ink/ink98.xml"/><Relationship Id="rId3" Type="http://schemas.openxmlformats.org/officeDocument/2006/relationships/customXml" Target="../ink/ink92.xml"/><Relationship Id="rId7" Type="http://schemas.openxmlformats.org/officeDocument/2006/relationships/customXml" Target="../ink/ink95.xml"/><Relationship Id="rId12" Type="http://schemas.openxmlformats.org/officeDocument/2006/relationships/image" Target="../media/image184.png"/><Relationship Id="rId2" Type="http://schemas.openxmlformats.org/officeDocument/2006/relationships/image" Target="../media/image61.png"/><Relationship Id="rId16" Type="http://schemas.openxmlformats.org/officeDocument/2006/relationships/image" Target="../media/image186.png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94.xml"/><Relationship Id="rId11" Type="http://schemas.openxmlformats.org/officeDocument/2006/relationships/customXml" Target="../ink/ink97.xml"/><Relationship Id="rId5" Type="http://schemas.openxmlformats.org/officeDocument/2006/relationships/customXml" Target="../ink/ink93.xml"/><Relationship Id="rId15" Type="http://schemas.openxmlformats.org/officeDocument/2006/relationships/customXml" Target="../ink/ink99.xml"/><Relationship Id="rId10" Type="http://schemas.openxmlformats.org/officeDocument/2006/relationships/image" Target="../media/image183.png"/><Relationship Id="rId4" Type="http://schemas.openxmlformats.org/officeDocument/2006/relationships/image" Target="../media/image181.png"/><Relationship Id="rId9" Type="http://schemas.openxmlformats.org/officeDocument/2006/relationships/customXml" Target="../ink/ink96.xml"/><Relationship Id="rId14" Type="http://schemas.openxmlformats.org/officeDocument/2006/relationships/image" Target="../media/image18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customXml" Target="../ink/ink6.xml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12" Type="http://schemas.openxmlformats.org/officeDocument/2006/relationships/image" Target="../media/image2.emf"/><Relationship Id="rId2" Type="http://schemas.openxmlformats.org/officeDocument/2006/relationships/image" Target="../media/image1.png"/><Relationship Id="rId16" Type="http://schemas.openxmlformats.org/officeDocument/2006/relationships/image" Target="../media/image4.emf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.png"/><Relationship Id="rId11" Type="http://schemas.openxmlformats.org/officeDocument/2006/relationships/customXml" Target="../ink/ink5.xml"/><Relationship Id="rId5" Type="http://schemas.openxmlformats.org/officeDocument/2006/relationships/customXml" Target="../ink/ink2.xml"/><Relationship Id="rId15" Type="http://schemas.openxmlformats.org/officeDocument/2006/relationships/customXml" Target="../ink/ink7.xml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customXml" Target="../ink/ink4.xml"/><Relationship Id="rId14" Type="http://schemas.openxmlformats.org/officeDocument/2006/relationships/image" Target="../media/image3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3.xml"/><Relationship Id="rId18" Type="http://schemas.openxmlformats.org/officeDocument/2006/relationships/image" Target="../media/image23.png"/><Relationship Id="rId26" Type="http://schemas.openxmlformats.org/officeDocument/2006/relationships/image" Target="../media/image27.png"/><Relationship Id="rId3" Type="http://schemas.openxmlformats.org/officeDocument/2006/relationships/customXml" Target="../ink/ink8.xml"/><Relationship Id="rId21" Type="http://schemas.openxmlformats.org/officeDocument/2006/relationships/customXml" Target="../ink/ink17.xml"/><Relationship Id="rId7" Type="http://schemas.openxmlformats.org/officeDocument/2006/relationships/customXml" Target="../ink/ink10.xml"/><Relationship Id="rId12" Type="http://schemas.openxmlformats.org/officeDocument/2006/relationships/image" Target="../media/image20.png"/><Relationship Id="rId17" Type="http://schemas.openxmlformats.org/officeDocument/2006/relationships/customXml" Target="../ink/ink15.xml"/><Relationship Id="rId25" Type="http://schemas.openxmlformats.org/officeDocument/2006/relationships/customXml" Target="../ink/ink19.xml"/><Relationship Id="rId33" Type="http://schemas.openxmlformats.org/officeDocument/2006/relationships/image" Target="../media/image30.png"/><Relationship Id="rId2" Type="http://schemas.openxmlformats.org/officeDocument/2006/relationships/image" Target="../media/image12.png"/><Relationship Id="rId16" Type="http://schemas.openxmlformats.org/officeDocument/2006/relationships/image" Target="../media/image22.png"/><Relationship Id="rId20" Type="http://schemas.openxmlformats.org/officeDocument/2006/relationships/image" Target="../media/image24.png"/><Relationship Id="rId29" Type="http://schemas.openxmlformats.org/officeDocument/2006/relationships/customXml" Target="../ink/ink2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7.png"/><Relationship Id="rId11" Type="http://schemas.openxmlformats.org/officeDocument/2006/relationships/customXml" Target="../ink/ink12.xml"/><Relationship Id="rId24" Type="http://schemas.openxmlformats.org/officeDocument/2006/relationships/image" Target="../media/image26.png"/><Relationship Id="rId32" Type="http://schemas.openxmlformats.org/officeDocument/2006/relationships/customXml" Target="../ink/ink23.xml"/><Relationship Id="rId5" Type="http://schemas.openxmlformats.org/officeDocument/2006/relationships/customXml" Target="../ink/ink9.xml"/><Relationship Id="rId15" Type="http://schemas.openxmlformats.org/officeDocument/2006/relationships/customXml" Target="../ink/ink14.xml"/><Relationship Id="rId23" Type="http://schemas.openxmlformats.org/officeDocument/2006/relationships/customXml" Target="../ink/ink18.xml"/><Relationship Id="rId28" Type="http://schemas.openxmlformats.org/officeDocument/2006/relationships/image" Target="../media/image28.png"/><Relationship Id="rId10" Type="http://schemas.openxmlformats.org/officeDocument/2006/relationships/image" Target="../media/image19.png"/><Relationship Id="rId19" Type="http://schemas.openxmlformats.org/officeDocument/2006/relationships/customXml" Target="../ink/ink16.xml"/><Relationship Id="rId31" Type="http://schemas.openxmlformats.org/officeDocument/2006/relationships/image" Target="../media/image29.png"/><Relationship Id="rId4" Type="http://schemas.openxmlformats.org/officeDocument/2006/relationships/image" Target="../media/image16.png"/><Relationship Id="rId9" Type="http://schemas.openxmlformats.org/officeDocument/2006/relationships/customXml" Target="../ink/ink11.xml"/><Relationship Id="rId14" Type="http://schemas.openxmlformats.org/officeDocument/2006/relationships/image" Target="../media/image21.png"/><Relationship Id="rId22" Type="http://schemas.openxmlformats.org/officeDocument/2006/relationships/image" Target="../media/image25.png"/><Relationship Id="rId27" Type="http://schemas.openxmlformats.org/officeDocument/2006/relationships/customXml" Target="../ink/ink20.xml"/><Relationship Id="rId30" Type="http://schemas.openxmlformats.org/officeDocument/2006/relationships/customXml" Target="../ink/ink22.xml"/><Relationship Id="rId8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customXml" Target="../ink/ink24.xml"/><Relationship Id="rId7" Type="http://schemas.openxmlformats.org/officeDocument/2006/relationships/customXml" Target="../ink/ink26.xml"/><Relationship Id="rId12" Type="http://schemas.openxmlformats.org/officeDocument/2006/relationships/image" Target="../media/image3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2.png"/><Relationship Id="rId11" Type="http://schemas.openxmlformats.org/officeDocument/2006/relationships/customXml" Target="../ink/ink28.xml"/><Relationship Id="rId5" Type="http://schemas.openxmlformats.org/officeDocument/2006/relationships/customXml" Target="../ink/ink25.xml"/><Relationship Id="rId10" Type="http://schemas.openxmlformats.org/officeDocument/2006/relationships/image" Target="../media/image33.png"/><Relationship Id="rId4" Type="http://schemas.openxmlformats.org/officeDocument/2006/relationships/image" Target="../media/image310.png"/><Relationship Id="rId9" Type="http://schemas.openxmlformats.org/officeDocument/2006/relationships/customXml" Target="../ink/ink2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38.png"/><Relationship Id="rId18" Type="http://schemas.openxmlformats.org/officeDocument/2006/relationships/customXml" Target="../ink/ink38.xml"/><Relationship Id="rId3" Type="http://schemas.openxmlformats.org/officeDocument/2006/relationships/customXml" Target="../ink/ink29.xml"/><Relationship Id="rId7" Type="http://schemas.openxmlformats.org/officeDocument/2006/relationships/customXml" Target="../ink/ink31.xml"/><Relationship Id="rId12" Type="http://schemas.openxmlformats.org/officeDocument/2006/relationships/customXml" Target="../ink/ink35.xml"/><Relationship Id="rId17" Type="http://schemas.openxmlformats.org/officeDocument/2006/relationships/image" Target="../media/image40.png"/><Relationship Id="rId2" Type="http://schemas.openxmlformats.org/officeDocument/2006/relationships/image" Target="../media/image14.png"/><Relationship Id="rId16" Type="http://schemas.openxmlformats.org/officeDocument/2006/relationships/customXml" Target="../ink/ink3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7.png"/><Relationship Id="rId11" Type="http://schemas.openxmlformats.org/officeDocument/2006/relationships/customXml" Target="../ink/ink34.xml"/><Relationship Id="rId5" Type="http://schemas.openxmlformats.org/officeDocument/2006/relationships/customXml" Target="../ink/ink30.xml"/><Relationship Id="rId15" Type="http://schemas.openxmlformats.org/officeDocument/2006/relationships/image" Target="../media/image39.png"/><Relationship Id="rId10" Type="http://schemas.openxmlformats.org/officeDocument/2006/relationships/customXml" Target="../ink/ink33.xml"/><Relationship Id="rId19" Type="http://schemas.openxmlformats.org/officeDocument/2006/relationships/image" Target="../media/image41.png"/><Relationship Id="rId4" Type="http://schemas.openxmlformats.org/officeDocument/2006/relationships/image" Target="../media/image36.png"/><Relationship Id="rId9" Type="http://schemas.openxmlformats.org/officeDocument/2006/relationships/customXml" Target="../ink/ink32.xml"/><Relationship Id="rId14" Type="http://schemas.openxmlformats.org/officeDocument/2006/relationships/customXml" Target="../ink/ink3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2D0BC1-9211-4466-B264-A1C4405C0C2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네트워크 프로그래밍</a:t>
            </a:r>
            <a:r>
              <a:rPr lang="en-US" altLang="ko-KR" dirty="0"/>
              <a:t/>
            </a:r>
            <a:br>
              <a:rPr lang="en-US" altLang="ko-KR" dirty="0"/>
            </a:b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3EC98A3-A5F5-473F-9763-1F24EB208F5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휴먼지능정보공학과 </a:t>
            </a:r>
            <a:r>
              <a:rPr lang="en-US" altLang="ko-KR" dirty="0"/>
              <a:t>201810771 </a:t>
            </a:r>
            <a:r>
              <a:rPr lang="ko-KR" altLang="en-US" dirty="0"/>
              <a:t>박태정</a:t>
            </a:r>
          </a:p>
        </p:txBody>
      </p:sp>
    </p:spTree>
    <p:extLst>
      <p:ext uri="{BB962C8B-B14F-4D97-AF65-F5344CB8AC3E}">
        <p14:creationId xmlns:p14="http://schemas.microsoft.com/office/powerpoint/2010/main" val="3449081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235937-7537-4BAF-B891-B41B922AC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7174"/>
            <a:ext cx="10515600" cy="1325563"/>
          </a:xfrm>
        </p:spPr>
        <p:txBody>
          <a:bodyPr/>
          <a:lstStyle/>
          <a:p>
            <a:r>
              <a:rPr lang="ko-KR" altLang="en-US" dirty="0"/>
              <a:t>★각 </a:t>
            </a:r>
            <a:r>
              <a:rPr lang="en-US" altLang="ko-KR" dirty="0"/>
              <a:t>Layer</a:t>
            </a:r>
            <a:r>
              <a:rPr lang="ko-KR" altLang="en-US" dirty="0"/>
              <a:t>별 목적지 주소와 발신지 주소</a:t>
            </a:r>
          </a:p>
        </p:txBody>
      </p:sp>
      <p:pic>
        <p:nvPicPr>
          <p:cNvPr id="5" name="내용 개체 틀 4" descr="텍스트이(가) 표시된 사진&#10;&#10;자동 생성된 설명">
            <a:extLst>
              <a:ext uri="{FF2B5EF4-FFF2-40B4-BE49-F238E27FC236}">
                <a16:creationId xmlns:a16="http://schemas.microsoft.com/office/drawing/2014/main" id="{304B28A5-4324-4E73-AE96-00AE5261B5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75056471-6892-46DB-A4CF-51E68E02ABA7}"/>
              </a:ext>
            </a:extLst>
          </p:cNvPr>
          <p:cNvGrpSpPr/>
          <p:nvPr/>
        </p:nvGrpSpPr>
        <p:grpSpPr>
          <a:xfrm>
            <a:off x="2031856" y="3371416"/>
            <a:ext cx="4023720" cy="700200"/>
            <a:chOff x="2031856" y="3371416"/>
            <a:chExt cx="4023720" cy="700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6" name="잉크 5">
                  <a:extLst>
                    <a:ext uri="{FF2B5EF4-FFF2-40B4-BE49-F238E27FC236}">
                      <a16:creationId xmlns:a16="http://schemas.microsoft.com/office/drawing/2014/main" id="{AC939816-BAED-434D-8B3F-41E37F0EC3DD}"/>
                    </a:ext>
                  </a:extLst>
                </p14:cNvPr>
                <p14:cNvContentPartPr/>
                <p14:nvPr/>
              </p14:nvContentPartPr>
              <p14:xfrm>
                <a:off x="2439736" y="3481216"/>
                <a:ext cx="3615840" cy="590400"/>
              </p14:xfrm>
            </p:contentPart>
          </mc:Choice>
          <mc:Fallback xmlns="">
            <p:pic>
              <p:nvPicPr>
                <p:cNvPr id="6" name="잉크 5">
                  <a:extLst>
                    <a:ext uri="{FF2B5EF4-FFF2-40B4-BE49-F238E27FC236}">
                      <a16:creationId xmlns:a16="http://schemas.microsoft.com/office/drawing/2014/main" id="{AC939816-BAED-434D-8B3F-41E37F0EC3DD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430736" y="3472576"/>
                  <a:ext cx="3633480" cy="60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38495268-30AA-4367-A920-01CA2207E5FD}"/>
                    </a:ext>
                  </a:extLst>
                </p14:cNvPr>
                <p14:cNvContentPartPr/>
                <p14:nvPr/>
              </p14:nvContentPartPr>
              <p14:xfrm>
                <a:off x="2031856" y="3371416"/>
                <a:ext cx="480600" cy="317880"/>
              </p14:xfrm>
            </p:contentPart>
          </mc:Choice>
          <mc:Fallback xmlns="">
            <p:pic>
              <p:nvPicPr>
                <p:cNvPr id="7" name="잉크 6">
                  <a:extLst>
                    <a:ext uri="{FF2B5EF4-FFF2-40B4-BE49-F238E27FC236}">
                      <a16:creationId xmlns:a16="http://schemas.microsoft.com/office/drawing/2014/main" id="{38495268-30AA-4367-A920-01CA2207E5FD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022856" y="3362776"/>
                  <a:ext cx="498240" cy="3355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E3BCEEA8-1DF9-4556-B041-298898A562ED}"/>
              </a:ext>
            </a:extLst>
          </p:cNvPr>
          <p:cNvSpPr/>
          <p:nvPr/>
        </p:nvSpPr>
        <p:spPr>
          <a:xfrm>
            <a:off x="349857" y="2894275"/>
            <a:ext cx="1478943" cy="4771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목적지 주소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AED33D79-F27B-48CB-9AB3-B6C2A48049DC}"/>
              </a:ext>
            </a:extLst>
          </p:cNvPr>
          <p:cNvGrpSpPr/>
          <p:nvPr/>
        </p:nvGrpSpPr>
        <p:grpSpPr>
          <a:xfrm>
            <a:off x="1910176" y="3689296"/>
            <a:ext cx="3720240" cy="442440"/>
            <a:chOff x="1910176" y="3689296"/>
            <a:chExt cx="3720240" cy="442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59179D02-F15F-4A19-B703-2B3663A9E3C4}"/>
                    </a:ext>
                  </a:extLst>
                </p14:cNvPr>
                <p14:cNvContentPartPr/>
                <p14:nvPr/>
              </p14:nvContentPartPr>
              <p14:xfrm>
                <a:off x="2559616" y="3689296"/>
                <a:ext cx="3070800" cy="421920"/>
              </p14:xfrm>
            </p:contentPart>
          </mc:Choice>
          <mc:Fallback xmlns=""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59179D02-F15F-4A19-B703-2B3663A9E3C4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550976" y="3680296"/>
                  <a:ext cx="3088440" cy="43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A00F1AE5-DFB3-4A11-9750-884C71614A01}"/>
                    </a:ext>
                  </a:extLst>
                </p14:cNvPr>
                <p14:cNvContentPartPr/>
                <p14:nvPr/>
              </p14:nvContentPartPr>
              <p14:xfrm>
                <a:off x="1910176" y="3902416"/>
                <a:ext cx="769680" cy="229320"/>
              </p14:xfrm>
            </p:contentPart>
          </mc:Choice>
          <mc:Fallback xmlns=""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A00F1AE5-DFB3-4A11-9750-884C71614A01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901536" y="3893776"/>
                  <a:ext cx="787320" cy="2469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5DEC0C0-E90E-43D8-AF66-02B9CE0957DB}"/>
              </a:ext>
            </a:extLst>
          </p:cNvPr>
          <p:cNvSpPr/>
          <p:nvPr/>
        </p:nvSpPr>
        <p:spPr>
          <a:xfrm>
            <a:off x="349857" y="3999506"/>
            <a:ext cx="1560319" cy="4771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발신지 주소</a:t>
            </a:r>
          </a:p>
        </p:txBody>
      </p:sp>
    </p:spTree>
    <p:extLst>
      <p:ext uri="{BB962C8B-B14F-4D97-AF65-F5344CB8AC3E}">
        <p14:creationId xmlns:p14="http://schemas.microsoft.com/office/powerpoint/2010/main" val="6934010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내용 개체 틀 13" descr="텍스트이(가) 표시된 사진&#10;&#10;자동 생성된 설명">
            <a:extLst>
              <a:ext uri="{FF2B5EF4-FFF2-40B4-BE49-F238E27FC236}">
                <a16:creationId xmlns:a16="http://schemas.microsoft.com/office/drawing/2014/main" id="{04C49935-4E32-4CD0-9097-61D8E2263A3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786" y="1107281"/>
            <a:ext cx="5495014" cy="4577902"/>
          </a:xfrm>
        </p:spPr>
      </p:pic>
      <p:pic>
        <p:nvPicPr>
          <p:cNvPr id="16" name="내용 개체 틀 15" descr="텍스트이(가) 표시된 사진&#10;&#10;자동 생성된 설명">
            <a:extLst>
              <a:ext uri="{FF2B5EF4-FFF2-40B4-BE49-F238E27FC236}">
                <a16:creationId xmlns:a16="http://schemas.microsoft.com/office/drawing/2014/main" id="{3E68C42D-5135-489C-812A-F09B3EFE420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199" y="1107281"/>
            <a:ext cx="5675243" cy="4577182"/>
          </a:xfr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42FBA1B7-CF8C-400B-8EA3-44A232E0C5B1}"/>
                  </a:ext>
                </a:extLst>
              </p14:cNvPr>
              <p14:cNvContentPartPr/>
              <p14:nvPr/>
            </p14:nvContentPartPr>
            <p14:xfrm>
              <a:off x="2822416" y="4186816"/>
              <a:ext cx="360" cy="3240"/>
            </p14:xfrm>
          </p:contentPart>
        </mc:Choice>
        <mc:Fallback xmlns=""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42FBA1B7-CF8C-400B-8EA3-44A232E0C5B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813416" y="4177816"/>
                <a:ext cx="18000" cy="2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04C299C1-DECF-457F-896A-3AD19781FD50}"/>
                  </a:ext>
                </a:extLst>
              </p14:cNvPr>
              <p14:cNvContentPartPr/>
              <p14:nvPr/>
            </p14:nvContentPartPr>
            <p14:xfrm>
              <a:off x="2758696" y="4163056"/>
              <a:ext cx="360" cy="3240"/>
            </p14:xfrm>
          </p:contentPart>
        </mc:Choice>
        <mc:Fallback xmlns=""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04C299C1-DECF-457F-896A-3AD19781FD5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750056" y="4154056"/>
                <a:ext cx="18000" cy="2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3DEF48D4-47E8-4ED7-94E4-96E858D0FAE7}"/>
                  </a:ext>
                </a:extLst>
              </p14:cNvPr>
              <p14:cNvContentPartPr/>
              <p14:nvPr/>
            </p14:nvContentPartPr>
            <p14:xfrm>
              <a:off x="4285456" y="1030304"/>
              <a:ext cx="360" cy="3240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3DEF48D4-47E8-4ED7-94E4-96E858D0FAE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276816" y="1021304"/>
                <a:ext cx="18000" cy="20880"/>
              </a:xfrm>
              <a:prstGeom prst="rect">
                <a:avLst/>
              </a:prstGeom>
            </p:spPr>
          </p:pic>
        </mc:Fallback>
      </mc:AlternateContent>
      <p:grpSp>
        <p:nvGrpSpPr>
          <p:cNvPr id="12" name="그룹 11">
            <a:extLst>
              <a:ext uri="{FF2B5EF4-FFF2-40B4-BE49-F238E27FC236}">
                <a16:creationId xmlns:a16="http://schemas.microsoft.com/office/drawing/2014/main" id="{C7019D96-2589-4E7E-AE11-8F205E63D280}"/>
              </a:ext>
            </a:extLst>
          </p:cNvPr>
          <p:cNvGrpSpPr/>
          <p:nvPr/>
        </p:nvGrpSpPr>
        <p:grpSpPr>
          <a:xfrm>
            <a:off x="11314816" y="1271504"/>
            <a:ext cx="47520" cy="24512"/>
            <a:chOff x="11314816" y="1271504"/>
            <a:chExt cx="47520" cy="24512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2B6D38D4-1902-4239-86FD-CEFA529A138D}"/>
                    </a:ext>
                  </a:extLst>
                </p14:cNvPr>
                <p14:cNvContentPartPr/>
                <p14:nvPr/>
              </p14:nvContentPartPr>
              <p14:xfrm>
                <a:off x="11314816" y="1271504"/>
                <a:ext cx="360" cy="360"/>
              </p14:xfrm>
            </p:contentPart>
          </mc:Choice>
          <mc:Fallback xmlns=""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2B6D38D4-1902-4239-86FD-CEFA529A138D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1305816" y="126286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5C734BB3-A6D1-4B06-89C1-F2203962DF48}"/>
                    </a:ext>
                  </a:extLst>
                </p14:cNvPr>
                <p14:cNvContentPartPr/>
                <p14:nvPr/>
              </p14:nvContentPartPr>
              <p14:xfrm>
                <a:off x="11361976" y="1295656"/>
                <a:ext cx="360" cy="360"/>
              </p14:xfrm>
            </p:contentPart>
          </mc:Choice>
          <mc:Fallback xmlns=""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5C734BB3-A6D1-4B06-89C1-F2203962DF48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1353336" y="128701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24D183CD-DFF6-408A-BF5D-FA90F79517E0}"/>
                    </a:ext>
                  </a:extLst>
                </p14:cNvPr>
                <p14:cNvContentPartPr/>
                <p14:nvPr/>
              </p14:nvContentPartPr>
              <p14:xfrm>
                <a:off x="11340016" y="1295656"/>
                <a:ext cx="14760" cy="360"/>
              </p14:xfrm>
            </p:contentPart>
          </mc:Choice>
          <mc:Fallback xmlns=""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24D183CD-DFF6-408A-BF5D-FA90F79517E0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1331376" y="1287016"/>
                  <a:ext cx="324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BA5461FD-1F2B-4793-A572-0C69DD30129F}"/>
                    </a:ext>
                  </a:extLst>
                </p14:cNvPr>
                <p14:cNvContentPartPr/>
                <p14:nvPr/>
              </p14:nvContentPartPr>
              <p14:xfrm>
                <a:off x="11330656" y="1287704"/>
                <a:ext cx="360" cy="360"/>
              </p14:xfrm>
            </p:contentPart>
          </mc:Choice>
          <mc:Fallback xmlns=""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BA5461FD-1F2B-4793-A572-0C69DD30129F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1321656" y="127906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8" name="잉크 17">
                <a:extLst>
                  <a:ext uri="{FF2B5EF4-FFF2-40B4-BE49-F238E27FC236}">
                    <a16:creationId xmlns:a16="http://schemas.microsoft.com/office/drawing/2014/main" id="{0095C2A6-A44E-4B94-BDE8-6EB581D993FB}"/>
                  </a:ext>
                </a:extLst>
              </p14:cNvPr>
              <p14:cNvContentPartPr/>
              <p14:nvPr/>
            </p14:nvContentPartPr>
            <p14:xfrm>
              <a:off x="554416" y="3983056"/>
              <a:ext cx="1775880" cy="342720"/>
            </p14:xfrm>
          </p:contentPart>
        </mc:Choice>
        <mc:Fallback xmlns="">
          <p:pic>
            <p:nvPicPr>
              <p:cNvPr id="18" name="잉크 17">
                <a:extLst>
                  <a:ext uri="{FF2B5EF4-FFF2-40B4-BE49-F238E27FC236}">
                    <a16:creationId xmlns:a16="http://schemas.microsoft.com/office/drawing/2014/main" id="{0095C2A6-A44E-4B94-BDE8-6EB581D993FB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45416" y="3974056"/>
                <a:ext cx="1793520" cy="36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9" name="잉크 18">
                <a:extLst>
                  <a:ext uri="{FF2B5EF4-FFF2-40B4-BE49-F238E27FC236}">
                    <a16:creationId xmlns:a16="http://schemas.microsoft.com/office/drawing/2014/main" id="{DC2BAB49-CBC8-43D5-AD28-95B5580C9ADA}"/>
                  </a:ext>
                </a:extLst>
              </p14:cNvPr>
              <p14:cNvContentPartPr/>
              <p14:nvPr/>
            </p14:nvContentPartPr>
            <p14:xfrm>
              <a:off x="6152776" y="4316056"/>
              <a:ext cx="1802520" cy="352080"/>
            </p14:xfrm>
          </p:contentPart>
        </mc:Choice>
        <mc:Fallback xmlns="">
          <p:pic>
            <p:nvPicPr>
              <p:cNvPr id="19" name="잉크 18">
                <a:extLst>
                  <a:ext uri="{FF2B5EF4-FFF2-40B4-BE49-F238E27FC236}">
                    <a16:creationId xmlns:a16="http://schemas.microsoft.com/office/drawing/2014/main" id="{DC2BAB49-CBC8-43D5-AD28-95B5580C9ADA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144136" y="4307416"/>
                <a:ext cx="1820160" cy="369720"/>
              </a:xfrm>
              <a:prstGeom prst="rect">
                <a:avLst/>
              </a:prstGeom>
            </p:spPr>
          </p:pic>
        </mc:Fallback>
      </mc:AlternateContent>
      <p:sp>
        <p:nvSpPr>
          <p:cNvPr id="67" name="직사각형 66">
            <a:extLst>
              <a:ext uri="{FF2B5EF4-FFF2-40B4-BE49-F238E27FC236}">
                <a16:creationId xmlns:a16="http://schemas.microsoft.com/office/drawing/2014/main" id="{06B883EF-388D-426A-B931-0C4F5FCC302A}"/>
              </a:ext>
            </a:extLst>
          </p:cNvPr>
          <p:cNvSpPr/>
          <p:nvPr/>
        </p:nvSpPr>
        <p:spPr>
          <a:xfrm>
            <a:off x="771277" y="246490"/>
            <a:ext cx="4174074" cy="6678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Request</a:t>
            </a:r>
            <a:r>
              <a:rPr lang="ko-KR" altLang="en-US" dirty="0"/>
              <a:t> 발신지와 목적지 주소</a:t>
            </a: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BA932125-5480-48A7-9832-6CF2762FC57A}"/>
              </a:ext>
            </a:extLst>
          </p:cNvPr>
          <p:cNvSpPr/>
          <p:nvPr/>
        </p:nvSpPr>
        <p:spPr>
          <a:xfrm>
            <a:off x="2166670" y="3728536"/>
            <a:ext cx="1785600" cy="293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/>
              <a:t>발신지 주소</a:t>
            </a: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1E51DC3F-2B3D-4E0D-8778-875D68E72101}"/>
              </a:ext>
            </a:extLst>
          </p:cNvPr>
          <p:cNvSpPr/>
          <p:nvPr/>
        </p:nvSpPr>
        <p:spPr>
          <a:xfrm>
            <a:off x="7974719" y="4372576"/>
            <a:ext cx="1728382" cy="2955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목적지 주소</a:t>
            </a:r>
          </a:p>
        </p:txBody>
      </p:sp>
    </p:spTree>
    <p:extLst>
      <p:ext uri="{BB962C8B-B14F-4D97-AF65-F5344CB8AC3E}">
        <p14:creationId xmlns:p14="http://schemas.microsoft.com/office/powerpoint/2010/main" val="38238924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내용 개체 틀 11" descr="텍스트이(가) 표시된 사진&#10;&#10;자동 생성된 설명">
            <a:extLst>
              <a:ext uri="{FF2B5EF4-FFF2-40B4-BE49-F238E27FC236}">
                <a16:creationId xmlns:a16="http://schemas.microsoft.com/office/drawing/2014/main" id="{1E361B19-6EBE-479B-8ECF-5EA14CA2A85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199" y="1566407"/>
            <a:ext cx="5526819" cy="4086970"/>
          </a:xfrm>
        </p:spPr>
      </p:pic>
      <p:pic>
        <p:nvPicPr>
          <p:cNvPr id="10" name="내용 개체 틀 9" descr="텍스트이(가) 표시된 사진&#10;&#10;자동 생성된 설명">
            <a:extLst>
              <a:ext uri="{FF2B5EF4-FFF2-40B4-BE49-F238E27FC236}">
                <a16:creationId xmlns:a16="http://schemas.microsoft.com/office/drawing/2014/main" id="{B7632FA9-D5C1-4C62-ACAF-6E528832322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981" y="1566407"/>
            <a:ext cx="5526819" cy="4086970"/>
          </a:xfr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9E2B5507-98B7-40EE-BC45-1FA91A1313AE}"/>
              </a:ext>
            </a:extLst>
          </p:cNvPr>
          <p:cNvSpPr/>
          <p:nvPr/>
        </p:nvSpPr>
        <p:spPr>
          <a:xfrm>
            <a:off x="1025718" y="294198"/>
            <a:ext cx="4110825" cy="7633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Reply </a:t>
            </a:r>
            <a:r>
              <a:rPr lang="ko-KR" altLang="en-US" dirty="0"/>
              <a:t>목적지주소와 발신지주소</a:t>
            </a: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E433065F-6458-4C71-986E-28A5D168D9B8}"/>
              </a:ext>
            </a:extLst>
          </p:cNvPr>
          <p:cNvSpPr/>
          <p:nvPr/>
        </p:nvSpPr>
        <p:spPr>
          <a:xfrm>
            <a:off x="8177525" y="3980489"/>
            <a:ext cx="1785600" cy="293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/>
              <a:t>발신지 주소</a:t>
            </a: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9A9253C9-7CF4-4DB2-B2D6-826ED5713DED}"/>
              </a:ext>
            </a:extLst>
          </p:cNvPr>
          <p:cNvSpPr/>
          <p:nvPr/>
        </p:nvSpPr>
        <p:spPr>
          <a:xfrm>
            <a:off x="2324176" y="4001533"/>
            <a:ext cx="1728382" cy="2955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목적지 주소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9F04C922-D55B-45AA-A4CF-617099F21ADD}"/>
              </a:ext>
            </a:extLst>
          </p:cNvPr>
          <p:cNvGrpSpPr/>
          <p:nvPr/>
        </p:nvGrpSpPr>
        <p:grpSpPr>
          <a:xfrm>
            <a:off x="6363736" y="4158016"/>
            <a:ext cx="1793520" cy="215640"/>
            <a:chOff x="6363736" y="4158016"/>
            <a:chExt cx="1793520" cy="215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2" name="잉크 1">
                  <a:extLst>
                    <a:ext uri="{FF2B5EF4-FFF2-40B4-BE49-F238E27FC236}">
                      <a16:creationId xmlns:a16="http://schemas.microsoft.com/office/drawing/2014/main" id="{A9E0CA25-DE1A-4884-B767-948FD9BAC506}"/>
                    </a:ext>
                  </a:extLst>
                </p14:cNvPr>
                <p14:cNvContentPartPr/>
                <p14:nvPr/>
              </p14:nvContentPartPr>
              <p14:xfrm>
                <a:off x="6363736" y="4158016"/>
                <a:ext cx="1572480" cy="215640"/>
              </p14:xfrm>
            </p:contentPart>
          </mc:Choice>
          <mc:Fallback xmlns="">
            <p:pic>
              <p:nvPicPr>
                <p:cNvPr id="2" name="잉크 1">
                  <a:extLst>
                    <a:ext uri="{FF2B5EF4-FFF2-40B4-BE49-F238E27FC236}">
                      <a16:creationId xmlns:a16="http://schemas.microsoft.com/office/drawing/2014/main" id="{A9E0CA25-DE1A-4884-B767-948FD9BAC506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355096" y="4149376"/>
                  <a:ext cx="159012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3" name="잉크 2">
                  <a:extLst>
                    <a:ext uri="{FF2B5EF4-FFF2-40B4-BE49-F238E27FC236}">
                      <a16:creationId xmlns:a16="http://schemas.microsoft.com/office/drawing/2014/main" id="{6685D7AA-F80C-4E53-9EA2-0224FEB434E5}"/>
                    </a:ext>
                  </a:extLst>
                </p14:cNvPr>
                <p14:cNvContentPartPr/>
                <p14:nvPr/>
              </p14:nvContentPartPr>
              <p14:xfrm>
                <a:off x="7935136" y="4221736"/>
                <a:ext cx="222120" cy="48240"/>
              </p14:xfrm>
            </p:contentPart>
          </mc:Choice>
          <mc:Fallback xmlns="">
            <p:pic>
              <p:nvPicPr>
                <p:cNvPr id="3" name="잉크 2">
                  <a:extLst>
                    <a:ext uri="{FF2B5EF4-FFF2-40B4-BE49-F238E27FC236}">
                      <a16:creationId xmlns:a16="http://schemas.microsoft.com/office/drawing/2014/main" id="{6685D7AA-F80C-4E53-9EA2-0224FEB434E5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926496" y="4212736"/>
                  <a:ext cx="239760" cy="65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96970736-E4C1-49EF-85CF-9F8E6B041C0C}"/>
              </a:ext>
            </a:extLst>
          </p:cNvPr>
          <p:cNvGrpSpPr/>
          <p:nvPr/>
        </p:nvGrpSpPr>
        <p:grpSpPr>
          <a:xfrm>
            <a:off x="653056" y="4322896"/>
            <a:ext cx="1693080" cy="409320"/>
            <a:chOff x="653056" y="4322896"/>
            <a:chExt cx="1693080" cy="409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7D51ACC1-5BB7-4208-A479-A2B4C6E7B4EE}"/>
                    </a:ext>
                  </a:extLst>
                </p14:cNvPr>
                <p14:cNvContentPartPr/>
                <p14:nvPr/>
              </p14:nvContentPartPr>
              <p14:xfrm>
                <a:off x="653056" y="4467616"/>
                <a:ext cx="1559160" cy="264600"/>
              </p14:xfrm>
            </p:contentPart>
          </mc:Choice>
          <mc:Fallback xmlns="">
            <p:pic>
              <p:nvPicPr>
                <p:cNvPr id="7" name="잉크 6">
                  <a:extLst>
                    <a:ext uri="{FF2B5EF4-FFF2-40B4-BE49-F238E27FC236}">
                      <a16:creationId xmlns:a16="http://schemas.microsoft.com/office/drawing/2014/main" id="{7D51ACC1-5BB7-4208-A479-A2B4C6E7B4EE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44416" y="4458976"/>
                  <a:ext cx="1576800" cy="28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56718238-216C-4EF0-B0AC-3536C5D88B1B}"/>
                    </a:ext>
                  </a:extLst>
                </p14:cNvPr>
                <p14:cNvContentPartPr/>
                <p14:nvPr/>
              </p14:nvContentPartPr>
              <p14:xfrm>
                <a:off x="2114656" y="4322896"/>
                <a:ext cx="231480" cy="177480"/>
              </p14:xfrm>
            </p:contentPart>
          </mc:Choice>
          <mc:Fallback xmlns=""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56718238-216C-4EF0-B0AC-3536C5D88B1B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105656" y="4314256"/>
                  <a:ext cx="249120" cy="1951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1076399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042212-D090-4C55-B817-387C53EDC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/>
              <a:t>●</a:t>
            </a:r>
            <a:r>
              <a:rPr lang="en-US" altLang="ko-KR" sz="2000" dirty="0"/>
              <a:t>DNS </a:t>
            </a:r>
            <a:r>
              <a:rPr lang="ko-KR" altLang="en-US" sz="2000" dirty="0"/>
              <a:t>캡쳐와 구조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DC319191-ECCF-437E-96C4-02192D47C78C}"/>
                  </a:ext>
                </a:extLst>
              </p14:cNvPr>
              <p14:cNvContentPartPr/>
              <p14:nvPr/>
            </p14:nvContentPartPr>
            <p14:xfrm>
              <a:off x="5391016" y="4242616"/>
              <a:ext cx="360" cy="3600"/>
            </p14:xfrm>
          </p:contentPart>
        </mc:Choice>
        <mc:Fallback xmlns=""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DC319191-ECCF-437E-96C4-02192D47C78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82016" y="4233616"/>
                <a:ext cx="18000" cy="21240"/>
              </a:xfrm>
              <a:prstGeom prst="rect">
                <a:avLst/>
              </a:prstGeom>
            </p:spPr>
          </p:pic>
        </mc:Fallback>
      </mc:AlternateContent>
      <p:pic>
        <p:nvPicPr>
          <p:cNvPr id="14" name="내용 개체 틀 13" descr="텍스트이(가) 표시된 사진&#10;&#10;자동 생성된 설명">
            <a:extLst>
              <a:ext uri="{FF2B5EF4-FFF2-40B4-BE49-F238E27FC236}">
                <a16:creationId xmlns:a16="http://schemas.microsoft.com/office/drawing/2014/main" id="{DBF8C07C-222C-414F-9D1B-4F599A59F9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961" y="1463040"/>
            <a:ext cx="10515599" cy="4713923"/>
          </a:xfr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6" name="잉크 15">
                <a:extLst>
                  <a:ext uri="{FF2B5EF4-FFF2-40B4-BE49-F238E27FC236}">
                    <a16:creationId xmlns:a16="http://schemas.microsoft.com/office/drawing/2014/main" id="{89C06285-C563-450B-B845-4D7DC3596CF4}"/>
                  </a:ext>
                </a:extLst>
              </p14:cNvPr>
              <p14:cNvContentPartPr/>
              <p14:nvPr/>
            </p14:nvContentPartPr>
            <p14:xfrm>
              <a:off x="1271896" y="3179896"/>
              <a:ext cx="2528640" cy="88200"/>
            </p14:xfrm>
          </p:contentPart>
        </mc:Choice>
        <mc:Fallback xmlns="">
          <p:pic>
            <p:nvPicPr>
              <p:cNvPr id="16" name="잉크 15">
                <a:extLst>
                  <a:ext uri="{FF2B5EF4-FFF2-40B4-BE49-F238E27FC236}">
                    <a16:creationId xmlns:a16="http://schemas.microsoft.com/office/drawing/2014/main" id="{89C06285-C563-450B-B845-4D7DC3596CF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63256" y="3171256"/>
                <a:ext cx="2546280" cy="105840"/>
              </a:xfrm>
              <a:prstGeom prst="rect">
                <a:avLst/>
              </a:prstGeom>
            </p:spPr>
          </p:pic>
        </mc:Fallback>
      </mc:AlternateContent>
      <p:grpSp>
        <p:nvGrpSpPr>
          <p:cNvPr id="19" name="그룹 18">
            <a:extLst>
              <a:ext uri="{FF2B5EF4-FFF2-40B4-BE49-F238E27FC236}">
                <a16:creationId xmlns:a16="http://schemas.microsoft.com/office/drawing/2014/main" id="{AFF104E2-A10D-4CD7-95DF-D31EE3CD5FE9}"/>
              </a:ext>
            </a:extLst>
          </p:cNvPr>
          <p:cNvGrpSpPr/>
          <p:nvPr/>
        </p:nvGrpSpPr>
        <p:grpSpPr>
          <a:xfrm>
            <a:off x="620296" y="1384936"/>
            <a:ext cx="3584880" cy="1922760"/>
            <a:chOff x="620296" y="1384936"/>
            <a:chExt cx="3584880" cy="1922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16415774-C460-4BD3-8DCB-40CA6F80CDDB}"/>
                    </a:ext>
                  </a:extLst>
                </p14:cNvPr>
                <p14:cNvContentPartPr/>
                <p14:nvPr/>
              </p14:nvContentPartPr>
              <p14:xfrm>
                <a:off x="620296" y="2566096"/>
                <a:ext cx="1051560" cy="741600"/>
              </p14:xfrm>
            </p:contentPart>
          </mc:Choice>
          <mc:Fallback xmlns=""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16415774-C460-4BD3-8DCB-40CA6F80CDDB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11656" y="2557096"/>
                  <a:ext cx="1069200" cy="75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5136A2C7-F0DD-4CAB-B7AA-BAE7C4412988}"/>
                    </a:ext>
                  </a:extLst>
                </p14:cNvPr>
                <p14:cNvContentPartPr/>
                <p14:nvPr/>
              </p14:nvContentPartPr>
              <p14:xfrm>
                <a:off x="1645576" y="1384936"/>
                <a:ext cx="2559600" cy="1175040"/>
              </p14:xfrm>
            </p:contentPart>
          </mc:Choice>
          <mc:Fallback xmlns=""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5136A2C7-F0DD-4CAB-B7AA-BAE7C4412988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636936" y="1376296"/>
                  <a:ext cx="2577240" cy="1192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64C6623E-FB47-4E47-98F6-5712B6ECE022}"/>
              </a:ext>
            </a:extLst>
          </p:cNvPr>
          <p:cNvGrpSpPr/>
          <p:nvPr/>
        </p:nvGrpSpPr>
        <p:grpSpPr>
          <a:xfrm>
            <a:off x="735496" y="3362416"/>
            <a:ext cx="1538280" cy="291240"/>
            <a:chOff x="735496" y="3362416"/>
            <a:chExt cx="1538280" cy="291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F41B296B-D929-4338-B281-967AFD5779CC}"/>
                    </a:ext>
                  </a:extLst>
                </p14:cNvPr>
                <p14:cNvContentPartPr/>
                <p14:nvPr/>
              </p14:nvContentPartPr>
              <p14:xfrm>
                <a:off x="1303576" y="3362416"/>
                <a:ext cx="970200" cy="48600"/>
              </p14:xfrm>
            </p:contentPart>
          </mc:Choice>
          <mc:Fallback xmlns=""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F41B296B-D929-4338-B281-967AFD5779CC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294936" y="3353776"/>
                  <a:ext cx="98784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CECDBE27-452B-418F-BB54-6103268181AC}"/>
                    </a:ext>
                  </a:extLst>
                </p14:cNvPr>
                <p14:cNvContentPartPr/>
                <p14:nvPr/>
              </p14:nvContentPartPr>
              <p14:xfrm>
                <a:off x="735496" y="3394816"/>
                <a:ext cx="751320" cy="258840"/>
              </p14:xfrm>
            </p:contentPart>
          </mc:Choice>
          <mc:Fallback xmlns=""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CECDBE27-452B-418F-BB54-6103268181AC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726856" y="3385816"/>
                  <a:ext cx="768960" cy="2764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855300D-80E4-4DE8-9792-375316742036}"/>
              </a:ext>
            </a:extLst>
          </p:cNvPr>
          <p:cNvSpPr/>
          <p:nvPr/>
        </p:nvSpPr>
        <p:spPr>
          <a:xfrm>
            <a:off x="79513" y="3653656"/>
            <a:ext cx="906448" cy="12045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IP</a:t>
            </a:r>
            <a:r>
              <a:rPr lang="ko-KR" altLang="en-US" dirty="0"/>
              <a:t>패킷을 캐리하고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EC2D88E-3442-4326-BFE9-03EDF137E2A7}"/>
              </a:ext>
            </a:extLst>
          </p:cNvPr>
          <p:cNvSpPr/>
          <p:nvPr/>
        </p:nvSpPr>
        <p:spPr>
          <a:xfrm>
            <a:off x="4205176" y="954157"/>
            <a:ext cx="3396271" cy="5088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Physical layer</a:t>
            </a:r>
            <a:r>
              <a:rPr lang="ko-KR" altLang="en-US" dirty="0">
                <a:solidFill>
                  <a:schemeClr val="bg1"/>
                </a:solidFill>
              </a:rPr>
              <a:t>까지 포함한 전체 프레임</a:t>
            </a:r>
            <a:r>
              <a:rPr lang="en-US" altLang="ko-KR" dirty="0">
                <a:solidFill>
                  <a:schemeClr val="bg1"/>
                </a:solidFill>
              </a:rPr>
              <a:t>,</a:t>
            </a:r>
            <a:r>
              <a:rPr lang="ko-KR" altLang="en-US" dirty="0">
                <a:solidFill>
                  <a:schemeClr val="bg1"/>
                </a:solidFill>
              </a:rPr>
              <a:t>길이</a:t>
            </a:r>
            <a:r>
              <a:rPr lang="en-US" altLang="ko-KR" dirty="0">
                <a:solidFill>
                  <a:schemeClr val="bg1"/>
                </a:solidFill>
              </a:rPr>
              <a:t>: 100 </a:t>
            </a:r>
            <a:r>
              <a:rPr lang="ko-KR" altLang="en-US" dirty="0">
                <a:solidFill>
                  <a:schemeClr val="bg1"/>
                </a:solidFill>
              </a:rPr>
              <a:t>바이트</a:t>
            </a:r>
            <a:endParaRPr lang="en-US" altLang="ko-KR" dirty="0">
              <a:solidFill>
                <a:schemeClr val="bg1"/>
              </a:solidFill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5E0231AE-5B33-4957-A447-F4032D836B89}"/>
              </a:ext>
            </a:extLst>
          </p:cNvPr>
          <p:cNvGrpSpPr/>
          <p:nvPr/>
        </p:nvGrpSpPr>
        <p:grpSpPr>
          <a:xfrm>
            <a:off x="1279816" y="3577336"/>
            <a:ext cx="1635840" cy="627840"/>
            <a:chOff x="1279816" y="3577336"/>
            <a:chExt cx="1635840" cy="627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27" name="잉크 26">
                  <a:extLst>
                    <a:ext uri="{FF2B5EF4-FFF2-40B4-BE49-F238E27FC236}">
                      <a16:creationId xmlns:a16="http://schemas.microsoft.com/office/drawing/2014/main" id="{B075AF07-80E1-4E7F-BFAD-731686DC608A}"/>
                    </a:ext>
                  </a:extLst>
                </p14:cNvPr>
                <p14:cNvContentPartPr/>
                <p14:nvPr/>
              </p14:nvContentPartPr>
              <p14:xfrm>
                <a:off x="1279816" y="3577336"/>
                <a:ext cx="1438920" cy="88200"/>
              </p14:xfrm>
            </p:contentPart>
          </mc:Choice>
          <mc:Fallback xmlns=""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B075AF07-80E1-4E7F-BFAD-731686DC608A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270816" y="3568696"/>
                  <a:ext cx="145656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28" name="잉크 27">
                  <a:extLst>
                    <a:ext uri="{FF2B5EF4-FFF2-40B4-BE49-F238E27FC236}">
                      <a16:creationId xmlns:a16="http://schemas.microsoft.com/office/drawing/2014/main" id="{8EEBA92A-9E2F-4332-BC51-49F3474812DE}"/>
                    </a:ext>
                  </a:extLst>
                </p14:cNvPr>
                <p14:cNvContentPartPr/>
                <p14:nvPr/>
              </p14:nvContentPartPr>
              <p14:xfrm>
                <a:off x="2559976" y="3585976"/>
                <a:ext cx="355680" cy="619200"/>
              </p14:xfrm>
            </p:contentPart>
          </mc:Choice>
          <mc:Fallback xmlns=""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8EEBA92A-9E2F-4332-BC51-49F3474812DE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2550976" y="3576976"/>
                  <a:ext cx="373320" cy="6368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967DB6C8-77FA-475C-8669-FD1ED2727C51}"/>
              </a:ext>
            </a:extLst>
          </p:cNvPr>
          <p:cNvSpPr/>
          <p:nvPr/>
        </p:nvSpPr>
        <p:spPr>
          <a:xfrm>
            <a:off x="3029447" y="4110824"/>
            <a:ext cx="1295343" cy="4077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IP</a:t>
            </a:r>
            <a:r>
              <a:rPr lang="ko-KR" altLang="en-US" dirty="0"/>
              <a:t>패킷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9183706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D24985-5B24-4D11-B8A8-45FD53F77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★</a:t>
            </a:r>
            <a:r>
              <a:rPr lang="en-US" altLang="ko-KR" dirty="0"/>
              <a:t>DNS </a:t>
            </a:r>
            <a:r>
              <a:rPr lang="ko-KR" altLang="en-US" dirty="0"/>
              <a:t>패킷 </a:t>
            </a:r>
            <a:r>
              <a:rPr lang="en-US" altLang="ko-KR" dirty="0"/>
              <a:t>Layer</a:t>
            </a:r>
            <a:r>
              <a:rPr lang="ko-KR" altLang="en-US" dirty="0"/>
              <a:t>별 프로토콜</a:t>
            </a:r>
          </a:p>
        </p:txBody>
      </p:sp>
      <p:pic>
        <p:nvPicPr>
          <p:cNvPr id="6" name="내용 개체 틀 5" descr="텍스트이(가) 표시된 사진&#10;&#10;자동 생성된 설명">
            <a:extLst>
              <a:ext uri="{FF2B5EF4-FFF2-40B4-BE49-F238E27FC236}">
                <a16:creationId xmlns:a16="http://schemas.microsoft.com/office/drawing/2014/main" id="{8A5FAE54-F8F4-48D0-B510-5426F6111C9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115047"/>
            <a:ext cx="5181600" cy="3951798"/>
          </a:xfrm>
        </p:spPr>
      </p:pic>
      <p:pic>
        <p:nvPicPr>
          <p:cNvPr id="8" name="내용 개체 틀 7" descr="텍스트이(가) 표시된 사진&#10;&#10;자동 생성된 설명">
            <a:extLst>
              <a:ext uri="{FF2B5EF4-FFF2-40B4-BE49-F238E27FC236}">
                <a16:creationId xmlns:a16="http://schemas.microsoft.com/office/drawing/2014/main" id="{69EBBA39-1F91-4164-9747-1CAB7B2B3C1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115048"/>
            <a:ext cx="5181600" cy="3951798"/>
          </a:xfr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잉크 8">
                <a:extLst>
                  <a:ext uri="{FF2B5EF4-FFF2-40B4-BE49-F238E27FC236}">
                    <a16:creationId xmlns:a16="http://schemas.microsoft.com/office/drawing/2014/main" id="{71BA4C36-6A28-4600-9321-5929B5769708}"/>
                  </a:ext>
                </a:extLst>
              </p14:cNvPr>
              <p14:cNvContentPartPr/>
              <p14:nvPr/>
            </p14:nvContentPartPr>
            <p14:xfrm>
              <a:off x="866176" y="4857856"/>
              <a:ext cx="1107360" cy="383040"/>
            </p14:xfrm>
          </p:contentPart>
        </mc:Choice>
        <mc:Fallback xmlns="">
          <p:pic>
            <p:nvPicPr>
              <p:cNvPr id="9" name="잉크 8">
                <a:extLst>
                  <a:ext uri="{FF2B5EF4-FFF2-40B4-BE49-F238E27FC236}">
                    <a16:creationId xmlns:a16="http://schemas.microsoft.com/office/drawing/2014/main" id="{71BA4C36-6A28-4600-9321-5929B576970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57176" y="4849216"/>
                <a:ext cx="1125000" cy="40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" name="잉크 9">
                <a:extLst>
                  <a:ext uri="{FF2B5EF4-FFF2-40B4-BE49-F238E27FC236}">
                    <a16:creationId xmlns:a16="http://schemas.microsoft.com/office/drawing/2014/main" id="{8B7C1102-94F3-4C62-9480-70FEE133F546}"/>
                  </a:ext>
                </a:extLst>
              </p14:cNvPr>
              <p14:cNvContentPartPr/>
              <p14:nvPr/>
            </p14:nvContentPartPr>
            <p14:xfrm>
              <a:off x="6374176" y="3881176"/>
              <a:ext cx="1061640" cy="492840"/>
            </p14:xfrm>
          </p:contentPart>
        </mc:Choice>
        <mc:Fallback xmlns="">
          <p:pic>
            <p:nvPicPr>
              <p:cNvPr id="10" name="잉크 9">
                <a:extLst>
                  <a:ext uri="{FF2B5EF4-FFF2-40B4-BE49-F238E27FC236}">
                    <a16:creationId xmlns:a16="http://schemas.microsoft.com/office/drawing/2014/main" id="{8B7C1102-94F3-4C62-9480-70FEE133F54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365536" y="3872176"/>
                <a:ext cx="1079280" cy="510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274812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24FC23B-24D7-4344-A6F0-C09E5EFE95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0761" y="2150828"/>
            <a:ext cx="3932237" cy="1777117"/>
          </a:xfrm>
        </p:spPr>
        <p:txBody>
          <a:bodyPr/>
          <a:lstStyle/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NanumGothic" panose="020D0604000000000000" pitchFamily="50" charset="-127"/>
                <a:ea typeface="NanumGothic" panose="020D0604000000000000" pitchFamily="50" charset="-127"/>
              </a:rPr>
              <a:t>●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anumGothic" panose="020D0604000000000000" pitchFamily="50" charset="-127"/>
                <a:ea typeface="NanumGothic" panose="020D0604000000000000" pitchFamily="50" charset="-127"/>
              </a:rPr>
              <a:t>DNS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anumGothic" panose="020D0604000000000000" pitchFamily="50" charset="-127"/>
                <a:ea typeface="NanumGothic" panose="020D0604000000000000" pitchFamily="50" charset="-127"/>
              </a:rPr>
              <a:t>는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anumGothic" panose="020D0604000000000000" pitchFamily="50" charset="-127"/>
                <a:ea typeface="NanumGothic" panose="020D0604000000000000" pitchFamily="50" charset="-127"/>
              </a:rPr>
              <a:t>UDP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anumGothic" panose="020D0604000000000000" pitchFamily="50" charset="-127"/>
                <a:ea typeface="NanumGothic" panose="020D0604000000000000" pitchFamily="50" charset="-127"/>
              </a:rPr>
              <a:t>에 의해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NanumGothic" panose="020D0604000000000000" pitchFamily="50" charset="-127"/>
                <a:ea typeface="NanumGothic" panose="020D0604000000000000" pitchFamily="50" charset="-127"/>
              </a:rPr>
              <a:t>캐리되고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anumGothic" panose="020D0604000000000000" pitchFamily="50" charset="-127"/>
                <a:ea typeface="NanumGothic" panose="020D0604000000000000" pitchFamily="50" charset="-127"/>
              </a:rPr>
              <a:t>, UDP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anumGothic" panose="020D0604000000000000" pitchFamily="50" charset="-127"/>
                <a:ea typeface="NanumGothic" panose="020D0604000000000000" pitchFamily="50" charset="-127"/>
              </a:rPr>
              <a:t>는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anumGothic" panose="020D0604000000000000" pitchFamily="50" charset="-127"/>
                <a:ea typeface="NanumGothic" panose="020D0604000000000000" pitchFamily="50" charset="-127"/>
              </a:rPr>
              <a:t>IPv4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anumGothic" panose="020D0604000000000000" pitchFamily="50" charset="-127"/>
                <a:ea typeface="NanumGothic" panose="020D0604000000000000" pitchFamily="50" charset="-127"/>
              </a:rPr>
              <a:t>에 의해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NanumGothic" panose="020D0604000000000000" pitchFamily="50" charset="-127"/>
                <a:ea typeface="NanumGothic" panose="020D0604000000000000" pitchFamily="50" charset="-127"/>
              </a:rPr>
              <a:t>캐리되고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anumGothic" panose="020D0604000000000000" pitchFamily="50" charset="-127"/>
                <a:ea typeface="NanumGothic" panose="020D0604000000000000" pitchFamily="50" charset="-127"/>
              </a:rPr>
              <a:t>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anumGothic" panose="020D0604000000000000" pitchFamily="50" charset="-127"/>
                <a:ea typeface="NanumGothic" panose="020D0604000000000000" pitchFamily="50" charset="-127"/>
              </a:rPr>
              <a:t>, IPv4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anumGothic" panose="020D0604000000000000" pitchFamily="50" charset="-127"/>
                <a:ea typeface="NanumGothic" panose="020D0604000000000000" pitchFamily="50" charset="-127"/>
              </a:rPr>
              <a:t>는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anumGothic" panose="020D0604000000000000" pitchFamily="50" charset="-127"/>
                <a:ea typeface="NanumGothic" panose="020D0604000000000000" pitchFamily="50" charset="-127"/>
              </a:rPr>
              <a:t>Ethernet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anumGothic" panose="020D0604000000000000" pitchFamily="50" charset="-127"/>
                <a:ea typeface="NanumGothic" panose="020D0604000000000000" pitchFamily="50" charset="-127"/>
              </a:rPr>
              <a:t>에 의해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NanumGothic" panose="020D0604000000000000" pitchFamily="50" charset="-127"/>
                <a:ea typeface="NanumGothic" panose="020D0604000000000000" pitchFamily="50" charset="-127"/>
              </a:rPr>
              <a:t>캐리된다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anumGothic" panose="020D0604000000000000" pitchFamily="50" charset="-127"/>
                <a:ea typeface="NanumGothic" panose="020D0604000000000000" pitchFamily="50" charset="-127"/>
              </a:rPr>
              <a:t>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anumGothic" panose="020D0604000000000000" pitchFamily="50" charset="-127"/>
                <a:ea typeface="NanumGothic" panose="020D0604000000000000" pitchFamily="50" charset="-127"/>
              </a:rPr>
              <a:t>. </a:t>
            </a:r>
          </a:p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NanumGothic" panose="020D0604000000000000" pitchFamily="50" charset="-127"/>
                <a:ea typeface="NanumGothic" panose="020D0604000000000000" pitchFamily="50" charset="-127"/>
              </a:rPr>
              <a:t>이때 상위 계층의 서비스를 요청 받으면 해당 서비스를 수행하는데 필요한 정보를 헤더에 덧붙여 새로운 데이터를 만든다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anumGothic" panose="020D0604000000000000" pitchFamily="50" charset="-127"/>
                <a:ea typeface="NanumGothic" panose="020D0604000000000000" pitchFamily="50" charset="-127"/>
              </a:rPr>
              <a:t>. </a:t>
            </a:r>
            <a:r>
              <a:rPr lang="ko-KR" altLang="en-US" dirty="0" err="1">
                <a:solidFill>
                  <a:srgbClr val="000000"/>
                </a:solidFill>
                <a:latin typeface="NanumGothic" panose="020D0604000000000000" pitchFamily="50" charset="-127"/>
                <a:ea typeface="NanumGothic" panose="020D0604000000000000" pitchFamily="50" charset="-127"/>
              </a:rPr>
              <a:t>여기까지가</a:t>
            </a:r>
            <a:r>
              <a:rPr lang="ko-KR" altLang="en-US" dirty="0">
                <a:solidFill>
                  <a:srgbClr val="000000"/>
                </a:solidFill>
                <a:latin typeface="NanumGothic" panose="020D0604000000000000" pitchFamily="50" charset="-127"/>
                <a:ea typeface="NanumGothic" panose="020D0604000000000000" pitchFamily="50" charset="-127"/>
              </a:rPr>
              <a:t> </a:t>
            </a:r>
            <a:r>
              <a:rPr lang="en-US" altLang="ko-KR" dirty="0">
                <a:solidFill>
                  <a:srgbClr val="000000"/>
                </a:solidFill>
                <a:latin typeface="NanumGothic" panose="020D0604000000000000" pitchFamily="50" charset="-127"/>
                <a:ea typeface="NanumGothic" panose="020D0604000000000000" pitchFamily="50" charset="-127"/>
              </a:rPr>
              <a:t>Encapsulation </a:t>
            </a:r>
            <a:r>
              <a:rPr lang="ko-KR" altLang="en-US" dirty="0">
                <a:solidFill>
                  <a:srgbClr val="000000"/>
                </a:solidFill>
                <a:latin typeface="NanumGothic" panose="020D0604000000000000" pitchFamily="50" charset="-127"/>
                <a:ea typeface="NanumGothic" panose="020D0604000000000000" pitchFamily="50" charset="-127"/>
              </a:rPr>
              <a:t>구조이다</a:t>
            </a:r>
            <a:r>
              <a:rPr lang="en-US" altLang="ko-KR" dirty="0">
                <a:solidFill>
                  <a:srgbClr val="000000"/>
                </a:solidFill>
                <a:latin typeface="NanumGothic" panose="020D0604000000000000" pitchFamily="50" charset="-127"/>
                <a:ea typeface="NanumGothic" panose="020D0604000000000000" pitchFamily="50" charset="-127"/>
              </a:rPr>
              <a:t>.</a:t>
            </a:r>
            <a:endParaRPr lang="ko-KR" altLang="en-US" dirty="0"/>
          </a:p>
        </p:txBody>
      </p:sp>
      <p:pic>
        <p:nvPicPr>
          <p:cNvPr id="10" name="내용 개체 틀 9" descr="텍스트이(가) 표시된 사진&#10;&#10;자동 생성된 설명">
            <a:extLst>
              <a:ext uri="{FF2B5EF4-FFF2-40B4-BE49-F238E27FC236}">
                <a16:creationId xmlns:a16="http://schemas.microsoft.com/office/drawing/2014/main" id="{AE0B1342-CA56-4784-8306-014BA80F95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5224" y="457200"/>
            <a:ext cx="6766560" cy="5411788"/>
          </a:xfr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4DB4525D-A063-4F63-B4BF-17E376EB14F6}"/>
              </a:ext>
            </a:extLst>
          </p:cNvPr>
          <p:cNvGrpSpPr/>
          <p:nvPr/>
        </p:nvGrpSpPr>
        <p:grpSpPr>
          <a:xfrm>
            <a:off x="4929856" y="3022936"/>
            <a:ext cx="2015640" cy="276840"/>
            <a:chOff x="4929856" y="3022936"/>
            <a:chExt cx="2015640" cy="276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01375E77-E087-4A36-B24E-1949EAE52348}"/>
                    </a:ext>
                  </a:extLst>
                </p14:cNvPr>
                <p14:cNvContentPartPr/>
                <p14:nvPr/>
              </p14:nvContentPartPr>
              <p14:xfrm>
                <a:off x="5165296" y="3083776"/>
                <a:ext cx="1780200" cy="216000"/>
              </p14:xfrm>
            </p:contentPart>
          </mc:Choice>
          <mc:Fallback xmlns=""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01375E77-E087-4A36-B24E-1949EAE52348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156656" y="3075136"/>
                  <a:ext cx="179784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00375243-48C5-414F-9887-6608F2406D99}"/>
                    </a:ext>
                  </a:extLst>
                </p14:cNvPr>
                <p14:cNvContentPartPr/>
                <p14:nvPr/>
              </p14:nvContentPartPr>
              <p14:xfrm>
                <a:off x="4959376" y="3071896"/>
                <a:ext cx="232920" cy="212040"/>
              </p14:xfrm>
            </p:contentPart>
          </mc:Choice>
          <mc:Fallback xmlns=""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00375243-48C5-414F-9887-6608F2406D99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950736" y="3063256"/>
                  <a:ext cx="25056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42CA0144-13AA-4AB4-A8A6-E873EDC5A001}"/>
                    </a:ext>
                  </a:extLst>
                </p14:cNvPr>
                <p14:cNvContentPartPr/>
                <p14:nvPr/>
              </p14:nvContentPartPr>
              <p14:xfrm>
                <a:off x="4929856" y="3022936"/>
                <a:ext cx="152640" cy="159480"/>
              </p14:xfrm>
            </p:contentPart>
          </mc:Choice>
          <mc:Fallback xmlns=""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42CA0144-13AA-4AB4-A8A6-E873EDC5A001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920856" y="3013936"/>
                  <a:ext cx="170280" cy="177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FEA1EC9F-A624-4C95-9E10-F991ECA39A03}"/>
              </a:ext>
            </a:extLst>
          </p:cNvPr>
          <p:cNvGrpSpPr/>
          <p:nvPr/>
        </p:nvGrpSpPr>
        <p:grpSpPr>
          <a:xfrm>
            <a:off x="4993216" y="2782456"/>
            <a:ext cx="1512360" cy="286560"/>
            <a:chOff x="4993216" y="2782456"/>
            <a:chExt cx="1512360" cy="286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996C4719-6836-41F3-A6D7-6D10625C6158}"/>
                    </a:ext>
                  </a:extLst>
                </p14:cNvPr>
                <p14:cNvContentPartPr/>
                <p14:nvPr/>
              </p14:nvContentPartPr>
              <p14:xfrm>
                <a:off x="5230096" y="2892976"/>
                <a:ext cx="1275480" cy="176040"/>
              </p14:xfrm>
            </p:contentPart>
          </mc:Choice>
          <mc:Fallback xmlns=""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996C4719-6836-41F3-A6D7-6D10625C6158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221456" y="2884336"/>
                  <a:ext cx="129312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53690F1C-63CC-423B-9966-AE5339BDDF48}"/>
                    </a:ext>
                  </a:extLst>
                </p14:cNvPr>
                <p14:cNvContentPartPr/>
                <p14:nvPr/>
              </p14:nvContentPartPr>
              <p14:xfrm>
                <a:off x="5047216" y="2842936"/>
                <a:ext cx="176760" cy="210240"/>
              </p14:xfrm>
            </p:contentPart>
          </mc:Choice>
          <mc:Fallback xmlns=""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53690F1C-63CC-423B-9966-AE5339BDDF48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038576" y="2834296"/>
                  <a:ext cx="19440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5699EB77-0D7A-49E7-AF4D-39DE49C9C11C}"/>
                    </a:ext>
                  </a:extLst>
                </p14:cNvPr>
                <p14:cNvContentPartPr/>
                <p14:nvPr/>
              </p14:nvContentPartPr>
              <p14:xfrm>
                <a:off x="4993216" y="2782456"/>
                <a:ext cx="152280" cy="98280"/>
              </p14:xfrm>
            </p:contentPart>
          </mc:Choice>
          <mc:Fallback xmlns=""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5699EB77-0D7A-49E7-AF4D-39DE49C9C11C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4984576" y="2773816"/>
                  <a:ext cx="169920" cy="115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DD6B9E7F-FE5F-4096-A925-CF44F558749D}"/>
              </a:ext>
            </a:extLst>
          </p:cNvPr>
          <p:cNvGrpSpPr/>
          <p:nvPr/>
        </p:nvGrpSpPr>
        <p:grpSpPr>
          <a:xfrm>
            <a:off x="4872976" y="2552056"/>
            <a:ext cx="1947240" cy="366480"/>
            <a:chOff x="4872976" y="2552056"/>
            <a:chExt cx="1947240" cy="366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B65BD5B0-61ED-4259-A35C-531A91BF5DD4}"/>
                    </a:ext>
                  </a:extLst>
                </p14:cNvPr>
                <p14:cNvContentPartPr/>
                <p14:nvPr/>
              </p14:nvContentPartPr>
              <p14:xfrm>
                <a:off x="5168536" y="2734216"/>
                <a:ext cx="1651680" cy="184320"/>
              </p14:xfrm>
            </p:contentPart>
          </mc:Choice>
          <mc:Fallback xmlns=""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B65BD5B0-61ED-4259-A35C-531A91BF5DD4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5159896" y="2725216"/>
                  <a:ext cx="166932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CFA7660B-F194-4196-A9C0-BFAAC44A9FB1}"/>
                    </a:ext>
                  </a:extLst>
                </p14:cNvPr>
                <p14:cNvContentPartPr/>
                <p14:nvPr/>
              </p14:nvContentPartPr>
              <p14:xfrm>
                <a:off x="4872976" y="2622976"/>
                <a:ext cx="319680" cy="231840"/>
              </p14:xfrm>
            </p:contentPart>
          </mc:Choice>
          <mc:Fallback xmlns=""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CFA7660B-F194-4196-A9C0-BFAAC44A9FB1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4863976" y="2613976"/>
                  <a:ext cx="33732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C47B1029-4C9B-4B6A-BDDA-2160EB28E644}"/>
                    </a:ext>
                  </a:extLst>
                </p14:cNvPr>
                <p14:cNvContentPartPr/>
                <p14:nvPr/>
              </p14:nvContentPartPr>
              <p14:xfrm>
                <a:off x="4961176" y="2552056"/>
                <a:ext cx="113760" cy="171000"/>
              </p14:xfrm>
            </p:contentPart>
          </mc:Choice>
          <mc:Fallback xmlns=""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C47B1029-4C9B-4B6A-BDDA-2160EB28E644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4952536" y="2543416"/>
                  <a:ext cx="131400" cy="188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9F898119-2510-42D2-BC32-F1141AD84EC7}"/>
              </a:ext>
            </a:extLst>
          </p:cNvPr>
          <p:cNvGrpSpPr/>
          <p:nvPr/>
        </p:nvGrpSpPr>
        <p:grpSpPr>
          <a:xfrm>
            <a:off x="4936696" y="2225896"/>
            <a:ext cx="1017720" cy="478440"/>
            <a:chOff x="4936696" y="2225896"/>
            <a:chExt cx="1017720" cy="478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4" name="잉크 23">
                  <a:extLst>
                    <a:ext uri="{FF2B5EF4-FFF2-40B4-BE49-F238E27FC236}">
                      <a16:creationId xmlns:a16="http://schemas.microsoft.com/office/drawing/2014/main" id="{D84E6C5E-EE92-49C5-9C57-0CD0B3E41937}"/>
                    </a:ext>
                  </a:extLst>
                </p14:cNvPr>
                <p14:cNvContentPartPr/>
                <p14:nvPr/>
              </p14:nvContentPartPr>
              <p14:xfrm>
                <a:off x="5066296" y="2527576"/>
                <a:ext cx="888120" cy="176760"/>
              </p14:xfrm>
            </p:contentPart>
          </mc:Choice>
          <mc:Fallback xmlns="">
            <p:pic>
              <p:nvPicPr>
                <p:cNvPr id="24" name="잉크 23">
                  <a:extLst>
                    <a:ext uri="{FF2B5EF4-FFF2-40B4-BE49-F238E27FC236}">
                      <a16:creationId xmlns:a16="http://schemas.microsoft.com/office/drawing/2014/main" id="{D84E6C5E-EE92-49C5-9C57-0CD0B3E41937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5057656" y="2518936"/>
                  <a:ext cx="90576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8A1625F7-2C7E-4F95-ADE8-F25B11A7800C}"/>
                    </a:ext>
                  </a:extLst>
                </p14:cNvPr>
                <p14:cNvContentPartPr/>
                <p14:nvPr/>
              </p14:nvContentPartPr>
              <p14:xfrm>
                <a:off x="4936696" y="2367016"/>
                <a:ext cx="183960" cy="240840"/>
              </p14:xfrm>
            </p:contentPart>
          </mc:Choice>
          <mc:Fallback xmlns=""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8A1625F7-2C7E-4F95-ADE8-F25B11A7800C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4928056" y="2358376"/>
                  <a:ext cx="20160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6" name="잉크 25">
                  <a:extLst>
                    <a:ext uri="{FF2B5EF4-FFF2-40B4-BE49-F238E27FC236}">
                      <a16:creationId xmlns:a16="http://schemas.microsoft.com/office/drawing/2014/main" id="{947F56C0-BB9E-4C16-8FC1-2744DD594CFE}"/>
                    </a:ext>
                  </a:extLst>
                </p14:cNvPr>
                <p14:cNvContentPartPr/>
                <p14:nvPr/>
              </p14:nvContentPartPr>
              <p14:xfrm>
                <a:off x="5017336" y="2225896"/>
                <a:ext cx="112320" cy="233280"/>
              </p14:xfrm>
            </p:contentPart>
          </mc:Choice>
          <mc:Fallback xmlns="">
            <p:pic>
              <p:nvPicPr>
                <p:cNvPr id="26" name="잉크 25">
                  <a:extLst>
                    <a:ext uri="{FF2B5EF4-FFF2-40B4-BE49-F238E27FC236}">
                      <a16:creationId xmlns:a16="http://schemas.microsoft.com/office/drawing/2014/main" id="{947F56C0-BB9E-4C16-8FC1-2744DD594CFE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5008336" y="2216896"/>
                  <a:ext cx="129960" cy="250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1CE9308C-53AF-4FFA-8233-A3A047E1A03E}"/>
              </a:ext>
            </a:extLst>
          </p:cNvPr>
          <p:cNvGrpSpPr/>
          <p:nvPr/>
        </p:nvGrpSpPr>
        <p:grpSpPr>
          <a:xfrm>
            <a:off x="4659136" y="3132376"/>
            <a:ext cx="127800" cy="292680"/>
            <a:chOff x="4659136" y="3132376"/>
            <a:chExt cx="127800" cy="292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8" name="잉크 27">
                  <a:extLst>
                    <a:ext uri="{FF2B5EF4-FFF2-40B4-BE49-F238E27FC236}">
                      <a16:creationId xmlns:a16="http://schemas.microsoft.com/office/drawing/2014/main" id="{BC20C33C-F3EA-4DD9-BCF5-D3C9C1B50964}"/>
                    </a:ext>
                  </a:extLst>
                </p14:cNvPr>
                <p14:cNvContentPartPr/>
                <p14:nvPr/>
              </p14:nvContentPartPr>
              <p14:xfrm>
                <a:off x="4659136" y="3132376"/>
                <a:ext cx="127440" cy="292680"/>
              </p14:xfrm>
            </p:contentPart>
          </mc:Choice>
          <mc:Fallback xmlns=""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BC20C33C-F3EA-4DD9-BCF5-D3C9C1B50964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4650496" y="3123376"/>
                  <a:ext cx="145080" cy="31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9" name="잉크 28">
                  <a:extLst>
                    <a:ext uri="{FF2B5EF4-FFF2-40B4-BE49-F238E27FC236}">
                      <a16:creationId xmlns:a16="http://schemas.microsoft.com/office/drawing/2014/main" id="{D4A621A7-D48C-4992-8BA7-DDBF8227A745}"/>
                    </a:ext>
                  </a:extLst>
                </p14:cNvPr>
                <p14:cNvContentPartPr/>
                <p14:nvPr/>
              </p14:nvContentPartPr>
              <p14:xfrm>
                <a:off x="4783336" y="3394816"/>
                <a:ext cx="3600" cy="360"/>
              </p14:xfrm>
            </p:contentPart>
          </mc:Choice>
          <mc:Fallback xmlns="">
            <p:pic>
              <p:nvPicPr>
                <p:cNvPr id="29" name="잉크 28">
                  <a:extLst>
                    <a:ext uri="{FF2B5EF4-FFF2-40B4-BE49-F238E27FC236}">
                      <a16:creationId xmlns:a16="http://schemas.microsoft.com/office/drawing/2014/main" id="{D4A621A7-D48C-4992-8BA7-DDBF8227A745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4774336" y="3385816"/>
                  <a:ext cx="2124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7343E656-3354-4F35-BAC9-4B5707678CE1}"/>
              </a:ext>
            </a:extLst>
          </p:cNvPr>
          <p:cNvGrpSpPr/>
          <p:nvPr/>
        </p:nvGrpSpPr>
        <p:grpSpPr>
          <a:xfrm>
            <a:off x="4567336" y="2623336"/>
            <a:ext cx="298800" cy="406800"/>
            <a:chOff x="4567336" y="2623336"/>
            <a:chExt cx="298800" cy="406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30" name="잉크 29">
                  <a:extLst>
                    <a:ext uri="{FF2B5EF4-FFF2-40B4-BE49-F238E27FC236}">
                      <a16:creationId xmlns:a16="http://schemas.microsoft.com/office/drawing/2014/main" id="{595B4103-588B-4E25-BA65-7B34A2E58991}"/>
                    </a:ext>
                  </a:extLst>
                </p14:cNvPr>
                <p14:cNvContentPartPr/>
                <p14:nvPr/>
              </p14:nvContentPartPr>
              <p14:xfrm>
                <a:off x="4631416" y="2813056"/>
                <a:ext cx="168840" cy="217080"/>
              </p14:xfrm>
            </p:contentPart>
          </mc:Choice>
          <mc:Fallback xmlns="">
            <p:pic>
              <p:nvPicPr>
                <p:cNvPr id="30" name="잉크 29">
                  <a:extLst>
                    <a:ext uri="{FF2B5EF4-FFF2-40B4-BE49-F238E27FC236}">
                      <a16:creationId xmlns:a16="http://schemas.microsoft.com/office/drawing/2014/main" id="{595B4103-588B-4E25-BA65-7B34A2E58991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4622776" y="2804416"/>
                  <a:ext cx="18648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31" name="잉크 30">
                  <a:extLst>
                    <a:ext uri="{FF2B5EF4-FFF2-40B4-BE49-F238E27FC236}">
                      <a16:creationId xmlns:a16="http://schemas.microsoft.com/office/drawing/2014/main" id="{DA19FEE7-6D6D-4958-9340-95F3B1D718F7}"/>
                    </a:ext>
                  </a:extLst>
                </p14:cNvPr>
                <p14:cNvContentPartPr/>
                <p14:nvPr/>
              </p14:nvContentPartPr>
              <p14:xfrm>
                <a:off x="4835176" y="2988016"/>
                <a:ext cx="30960" cy="9720"/>
              </p14:xfrm>
            </p:contentPart>
          </mc:Choice>
          <mc:Fallback xmlns="">
            <p:pic>
              <p:nvPicPr>
                <p:cNvPr id="31" name="잉크 30">
                  <a:extLst>
                    <a:ext uri="{FF2B5EF4-FFF2-40B4-BE49-F238E27FC236}">
                      <a16:creationId xmlns:a16="http://schemas.microsoft.com/office/drawing/2014/main" id="{DA19FEE7-6D6D-4958-9340-95F3B1D718F7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4826536" y="2979016"/>
                  <a:ext cx="4860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32" name="잉크 31">
                  <a:extLst>
                    <a:ext uri="{FF2B5EF4-FFF2-40B4-BE49-F238E27FC236}">
                      <a16:creationId xmlns:a16="http://schemas.microsoft.com/office/drawing/2014/main" id="{5C785AAC-2619-4657-B3ED-88B330E4EA9F}"/>
                    </a:ext>
                  </a:extLst>
                </p14:cNvPr>
                <p14:cNvContentPartPr/>
                <p14:nvPr/>
              </p14:nvContentPartPr>
              <p14:xfrm>
                <a:off x="4567336" y="2623336"/>
                <a:ext cx="146880" cy="145440"/>
              </p14:xfrm>
            </p:contentPart>
          </mc:Choice>
          <mc:Fallback xmlns="">
            <p:pic>
              <p:nvPicPr>
                <p:cNvPr id="32" name="잉크 31">
                  <a:extLst>
                    <a:ext uri="{FF2B5EF4-FFF2-40B4-BE49-F238E27FC236}">
                      <a16:creationId xmlns:a16="http://schemas.microsoft.com/office/drawing/2014/main" id="{5C785AAC-2619-4657-B3ED-88B330E4EA9F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4558336" y="2614336"/>
                  <a:ext cx="16452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33" name="잉크 32">
                  <a:extLst>
                    <a:ext uri="{FF2B5EF4-FFF2-40B4-BE49-F238E27FC236}">
                      <a16:creationId xmlns:a16="http://schemas.microsoft.com/office/drawing/2014/main" id="{5D5D21F8-054C-4F2B-8A6E-274FB53E0952}"/>
                    </a:ext>
                  </a:extLst>
                </p14:cNvPr>
                <p14:cNvContentPartPr/>
                <p14:nvPr/>
              </p14:nvContentPartPr>
              <p14:xfrm>
                <a:off x="4786576" y="2766616"/>
                <a:ext cx="360" cy="360"/>
              </p14:xfrm>
            </p:contentPart>
          </mc:Choice>
          <mc:Fallback xmlns="">
            <p:pic>
              <p:nvPicPr>
                <p:cNvPr id="33" name="잉크 32">
                  <a:extLst>
                    <a:ext uri="{FF2B5EF4-FFF2-40B4-BE49-F238E27FC236}">
                      <a16:creationId xmlns:a16="http://schemas.microsoft.com/office/drawing/2014/main" id="{5D5D21F8-054C-4F2B-8A6E-274FB53E0952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4777576" y="275797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6157560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EC2407-B390-4FFC-944B-A25269F23A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286881"/>
          </a:xfrm>
        </p:spPr>
        <p:txBody>
          <a:bodyPr>
            <a:noAutofit/>
          </a:bodyPr>
          <a:lstStyle/>
          <a:p>
            <a:r>
              <a:rPr lang="ko-KR" altLang="en-US" sz="2000" dirty="0"/>
              <a:t>★각 </a:t>
            </a:r>
            <a:r>
              <a:rPr lang="en-US" altLang="ko-KR" sz="2000" dirty="0"/>
              <a:t>Layer</a:t>
            </a:r>
            <a:r>
              <a:rPr lang="ko-KR" altLang="en-US" sz="2000" dirty="0"/>
              <a:t>별 목적지주소와 발신지주소</a:t>
            </a:r>
          </a:p>
        </p:txBody>
      </p:sp>
      <p:pic>
        <p:nvPicPr>
          <p:cNvPr id="6" name="내용 개체 틀 5" descr="텍스트이(가) 표시된 사진&#10;&#10;자동 생성된 설명">
            <a:extLst>
              <a:ext uri="{FF2B5EF4-FFF2-40B4-BE49-F238E27FC236}">
                <a16:creationId xmlns:a16="http://schemas.microsoft.com/office/drawing/2014/main" id="{B29768B8-AFDE-4DA7-88CB-C62B5D3AD08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105231"/>
            <a:ext cx="5181600" cy="4353387"/>
          </a:xfrm>
        </p:spPr>
      </p:pic>
      <p:pic>
        <p:nvPicPr>
          <p:cNvPr id="8" name="내용 개체 틀 7" descr="텍스트이(가) 표시된 사진&#10;&#10;자동 생성된 설명">
            <a:extLst>
              <a:ext uri="{FF2B5EF4-FFF2-40B4-BE49-F238E27FC236}">
                <a16:creationId xmlns:a16="http://schemas.microsoft.com/office/drawing/2014/main" id="{B1172DC7-DE51-4659-9283-6EFEFBA0337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1105231"/>
            <a:ext cx="5181600" cy="4353387"/>
          </a:xfr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잉크 8">
                <a:extLst>
                  <a:ext uri="{FF2B5EF4-FFF2-40B4-BE49-F238E27FC236}">
                    <a16:creationId xmlns:a16="http://schemas.microsoft.com/office/drawing/2014/main" id="{A3F047DE-BC2B-45F3-9E65-AF16422EE4E4}"/>
                  </a:ext>
                </a:extLst>
              </p14:cNvPr>
              <p14:cNvContentPartPr/>
              <p14:nvPr/>
            </p14:nvContentPartPr>
            <p14:xfrm>
              <a:off x="1032856" y="2862016"/>
              <a:ext cx="2281320" cy="263880"/>
            </p14:xfrm>
          </p:contentPart>
        </mc:Choice>
        <mc:Fallback xmlns="">
          <p:pic>
            <p:nvPicPr>
              <p:cNvPr id="9" name="잉크 8">
                <a:extLst>
                  <a:ext uri="{FF2B5EF4-FFF2-40B4-BE49-F238E27FC236}">
                    <a16:creationId xmlns:a16="http://schemas.microsoft.com/office/drawing/2014/main" id="{A3F047DE-BC2B-45F3-9E65-AF16422EE4E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23856" y="2853016"/>
                <a:ext cx="2298960" cy="28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" name="잉크 9">
                <a:extLst>
                  <a:ext uri="{FF2B5EF4-FFF2-40B4-BE49-F238E27FC236}">
                    <a16:creationId xmlns:a16="http://schemas.microsoft.com/office/drawing/2014/main" id="{67C2CFC8-B0E2-4074-A54C-6B2F49EBD0F1}"/>
                  </a:ext>
                </a:extLst>
              </p14:cNvPr>
              <p14:cNvContentPartPr/>
              <p14:nvPr/>
            </p14:nvContentPartPr>
            <p14:xfrm>
              <a:off x="958696" y="3036616"/>
              <a:ext cx="2214000" cy="295560"/>
            </p14:xfrm>
          </p:contentPart>
        </mc:Choice>
        <mc:Fallback xmlns="">
          <p:pic>
            <p:nvPicPr>
              <p:cNvPr id="10" name="잉크 9">
                <a:extLst>
                  <a:ext uri="{FF2B5EF4-FFF2-40B4-BE49-F238E27FC236}">
                    <a16:creationId xmlns:a16="http://schemas.microsoft.com/office/drawing/2014/main" id="{67C2CFC8-B0E2-4074-A54C-6B2F49EBD0F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49696" y="3027616"/>
                <a:ext cx="2231640" cy="31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1" name="잉크 10">
                <a:extLst>
                  <a:ext uri="{FF2B5EF4-FFF2-40B4-BE49-F238E27FC236}">
                    <a16:creationId xmlns:a16="http://schemas.microsoft.com/office/drawing/2014/main" id="{531BDCA0-2EAC-4816-B416-686890283556}"/>
                  </a:ext>
                </a:extLst>
              </p14:cNvPr>
              <p14:cNvContentPartPr/>
              <p14:nvPr/>
            </p14:nvContentPartPr>
            <p14:xfrm>
              <a:off x="6287056" y="3839776"/>
              <a:ext cx="1441440" cy="239760"/>
            </p14:xfrm>
          </p:contentPart>
        </mc:Choice>
        <mc:Fallback xmlns="">
          <p:pic>
            <p:nvPicPr>
              <p:cNvPr id="11" name="잉크 10">
                <a:extLst>
                  <a:ext uri="{FF2B5EF4-FFF2-40B4-BE49-F238E27FC236}">
                    <a16:creationId xmlns:a16="http://schemas.microsoft.com/office/drawing/2014/main" id="{531BDCA0-2EAC-4816-B416-68689028355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278056" y="3830776"/>
                <a:ext cx="1459080" cy="25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잉크 11">
                <a:extLst>
                  <a:ext uri="{FF2B5EF4-FFF2-40B4-BE49-F238E27FC236}">
                    <a16:creationId xmlns:a16="http://schemas.microsoft.com/office/drawing/2014/main" id="{91D5CDCF-6BEC-4790-B514-1EE44AC0A5BD}"/>
                  </a:ext>
                </a:extLst>
              </p14:cNvPr>
              <p14:cNvContentPartPr/>
              <p14:nvPr/>
            </p14:nvContentPartPr>
            <p14:xfrm>
              <a:off x="6265456" y="4014376"/>
              <a:ext cx="1694160" cy="296280"/>
            </p14:xfrm>
          </p:contentPart>
        </mc:Choice>
        <mc:Fallback xmlns="">
          <p:pic>
            <p:nvPicPr>
              <p:cNvPr id="12" name="잉크 11">
                <a:extLst>
                  <a:ext uri="{FF2B5EF4-FFF2-40B4-BE49-F238E27FC236}">
                    <a16:creationId xmlns:a16="http://schemas.microsoft.com/office/drawing/2014/main" id="{91D5CDCF-6BEC-4790-B514-1EE44AC0A5B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256456" y="4005376"/>
                <a:ext cx="1711800" cy="31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3" name="잉크 12">
                <a:extLst>
                  <a:ext uri="{FF2B5EF4-FFF2-40B4-BE49-F238E27FC236}">
                    <a16:creationId xmlns:a16="http://schemas.microsoft.com/office/drawing/2014/main" id="{40D4AD09-BF83-4CEA-85DA-6BD91A5B61BE}"/>
                  </a:ext>
                </a:extLst>
              </p14:cNvPr>
              <p14:cNvContentPartPr/>
              <p14:nvPr/>
            </p14:nvContentPartPr>
            <p14:xfrm>
              <a:off x="3315616" y="2973256"/>
              <a:ext cx="426240" cy="34920"/>
            </p14:xfrm>
          </p:contentPart>
        </mc:Choice>
        <mc:Fallback xmlns="">
          <p:pic>
            <p:nvPicPr>
              <p:cNvPr id="13" name="잉크 12">
                <a:extLst>
                  <a:ext uri="{FF2B5EF4-FFF2-40B4-BE49-F238E27FC236}">
                    <a16:creationId xmlns:a16="http://schemas.microsoft.com/office/drawing/2014/main" id="{40D4AD09-BF83-4CEA-85DA-6BD91A5B61B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306616" y="2964256"/>
                <a:ext cx="443880" cy="5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4" name="잉크 13">
                <a:extLst>
                  <a:ext uri="{FF2B5EF4-FFF2-40B4-BE49-F238E27FC236}">
                    <a16:creationId xmlns:a16="http://schemas.microsoft.com/office/drawing/2014/main" id="{DEC677A0-F22E-47E2-B3F9-485AEA444AEE}"/>
                  </a:ext>
                </a:extLst>
              </p14:cNvPr>
              <p14:cNvContentPartPr/>
              <p14:nvPr/>
            </p14:nvContentPartPr>
            <p14:xfrm>
              <a:off x="7974736" y="4013656"/>
              <a:ext cx="938880" cy="168840"/>
            </p14:xfrm>
          </p:contentPart>
        </mc:Choice>
        <mc:Fallback xmlns="">
          <p:pic>
            <p:nvPicPr>
              <p:cNvPr id="14" name="잉크 13">
                <a:extLst>
                  <a:ext uri="{FF2B5EF4-FFF2-40B4-BE49-F238E27FC236}">
                    <a16:creationId xmlns:a16="http://schemas.microsoft.com/office/drawing/2014/main" id="{DEC677A0-F22E-47E2-B3F9-485AEA444AEE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966096" y="4004656"/>
                <a:ext cx="956520" cy="18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5" name="잉크 14">
                <a:extLst>
                  <a:ext uri="{FF2B5EF4-FFF2-40B4-BE49-F238E27FC236}">
                    <a16:creationId xmlns:a16="http://schemas.microsoft.com/office/drawing/2014/main" id="{99E8B67D-85E8-4E27-945A-228C3B1D63C9}"/>
                  </a:ext>
                </a:extLst>
              </p14:cNvPr>
              <p14:cNvContentPartPr/>
              <p14:nvPr/>
            </p14:nvContentPartPr>
            <p14:xfrm>
              <a:off x="3156496" y="3180976"/>
              <a:ext cx="554400" cy="204120"/>
            </p14:xfrm>
          </p:contentPart>
        </mc:Choice>
        <mc:Fallback xmlns="">
          <p:pic>
            <p:nvPicPr>
              <p:cNvPr id="15" name="잉크 14">
                <a:extLst>
                  <a:ext uri="{FF2B5EF4-FFF2-40B4-BE49-F238E27FC236}">
                    <a16:creationId xmlns:a16="http://schemas.microsoft.com/office/drawing/2014/main" id="{99E8B67D-85E8-4E27-945A-228C3B1D63C9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147496" y="3172336"/>
                <a:ext cx="572040" cy="221760"/>
              </a:xfrm>
              <a:prstGeom prst="rect">
                <a:avLst/>
              </a:prstGeom>
            </p:spPr>
          </p:pic>
        </mc:Fallback>
      </mc:AlternateContent>
      <p:sp>
        <p:nvSpPr>
          <p:cNvPr id="16" name="직사각형 15">
            <a:extLst>
              <a:ext uri="{FF2B5EF4-FFF2-40B4-BE49-F238E27FC236}">
                <a16:creationId xmlns:a16="http://schemas.microsoft.com/office/drawing/2014/main" id="{809FE774-C9B5-4FEF-BB5F-D7984E73B06D}"/>
              </a:ext>
            </a:extLst>
          </p:cNvPr>
          <p:cNvSpPr/>
          <p:nvPr/>
        </p:nvSpPr>
        <p:spPr>
          <a:xfrm>
            <a:off x="3904090" y="2973256"/>
            <a:ext cx="1728382" cy="2955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목적지 주소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A932125-5480-48A7-9832-6CF2762FC57A}"/>
              </a:ext>
            </a:extLst>
          </p:cNvPr>
          <p:cNvSpPr/>
          <p:nvPr/>
        </p:nvSpPr>
        <p:spPr>
          <a:xfrm>
            <a:off x="3846872" y="3429000"/>
            <a:ext cx="1785600" cy="293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발신지 주소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7CD5E8C-A2F2-4C5A-9C75-41983407A597}"/>
              </a:ext>
            </a:extLst>
          </p:cNvPr>
          <p:cNvSpPr/>
          <p:nvPr/>
        </p:nvSpPr>
        <p:spPr>
          <a:xfrm>
            <a:off x="8928736" y="3839776"/>
            <a:ext cx="1728382" cy="2955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목적지 주소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9" name="잉크 18">
                <a:extLst>
                  <a:ext uri="{FF2B5EF4-FFF2-40B4-BE49-F238E27FC236}">
                    <a16:creationId xmlns:a16="http://schemas.microsoft.com/office/drawing/2014/main" id="{B5752FF0-C7A4-4B76-88EB-760C57FF9827}"/>
                  </a:ext>
                </a:extLst>
              </p14:cNvPr>
              <p14:cNvContentPartPr/>
              <p14:nvPr/>
            </p14:nvContentPartPr>
            <p14:xfrm>
              <a:off x="7696816" y="3405616"/>
              <a:ext cx="1020960" cy="522360"/>
            </p14:xfrm>
          </p:contentPart>
        </mc:Choice>
        <mc:Fallback xmlns="">
          <p:pic>
            <p:nvPicPr>
              <p:cNvPr id="19" name="잉크 18">
                <a:extLst>
                  <a:ext uri="{FF2B5EF4-FFF2-40B4-BE49-F238E27FC236}">
                    <a16:creationId xmlns:a16="http://schemas.microsoft.com/office/drawing/2014/main" id="{B5752FF0-C7A4-4B76-88EB-760C57FF9827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687816" y="3396976"/>
                <a:ext cx="1038600" cy="540000"/>
              </a:xfrm>
              <a:prstGeom prst="rect">
                <a:avLst/>
              </a:prstGeom>
            </p:spPr>
          </p:pic>
        </mc:Fallback>
      </mc:AlternateContent>
      <p:sp>
        <p:nvSpPr>
          <p:cNvPr id="20" name="직사각형 19">
            <a:extLst>
              <a:ext uri="{FF2B5EF4-FFF2-40B4-BE49-F238E27FC236}">
                <a16:creationId xmlns:a16="http://schemas.microsoft.com/office/drawing/2014/main" id="{091A3FD9-B11B-4D7D-9F37-58651D1D08DD}"/>
              </a:ext>
            </a:extLst>
          </p:cNvPr>
          <p:cNvSpPr/>
          <p:nvPr/>
        </p:nvSpPr>
        <p:spPr>
          <a:xfrm>
            <a:off x="8763000" y="3122296"/>
            <a:ext cx="1785600" cy="293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발신지 주소</a:t>
            </a:r>
          </a:p>
        </p:txBody>
      </p:sp>
    </p:spTree>
    <p:extLst>
      <p:ext uri="{BB962C8B-B14F-4D97-AF65-F5344CB8AC3E}">
        <p14:creationId xmlns:p14="http://schemas.microsoft.com/office/powerpoint/2010/main" val="5175982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내용 개체 틀 5" descr="텍스트이(가) 표시된 사진&#10;&#10;자동 생성된 설명">
            <a:extLst>
              <a:ext uri="{FF2B5EF4-FFF2-40B4-BE49-F238E27FC236}">
                <a16:creationId xmlns:a16="http://schemas.microsoft.com/office/drawing/2014/main" id="{315971C2-C87E-461A-B0A3-BB64C194CF0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61176"/>
            <a:ext cx="10619630" cy="5804451"/>
          </a:xfr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E7550E6C-3C35-4B72-8368-809EA54BC361}"/>
                  </a:ext>
                </a:extLst>
              </p14:cNvPr>
              <p14:cNvContentPartPr/>
              <p14:nvPr/>
            </p14:nvContentPartPr>
            <p14:xfrm>
              <a:off x="9541456" y="1637624"/>
              <a:ext cx="360" cy="360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E7550E6C-3C35-4B72-8368-809EA54BC36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532456" y="1628984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잉크 7">
                <a:extLst>
                  <a:ext uri="{FF2B5EF4-FFF2-40B4-BE49-F238E27FC236}">
                    <a16:creationId xmlns:a16="http://schemas.microsoft.com/office/drawing/2014/main" id="{AAFFC4DE-6D9D-4AD2-8A10-71F81FA10C1C}"/>
                  </a:ext>
                </a:extLst>
              </p14:cNvPr>
              <p14:cNvContentPartPr/>
              <p14:nvPr/>
            </p14:nvContentPartPr>
            <p14:xfrm>
              <a:off x="10240936" y="1717216"/>
              <a:ext cx="360" cy="360"/>
            </p14:xfrm>
          </p:contentPart>
        </mc:Choice>
        <mc:Fallback xmlns="">
          <p:pic>
            <p:nvPicPr>
              <p:cNvPr id="8" name="잉크 7">
                <a:extLst>
                  <a:ext uri="{FF2B5EF4-FFF2-40B4-BE49-F238E27FC236}">
                    <a16:creationId xmlns:a16="http://schemas.microsoft.com/office/drawing/2014/main" id="{AAFFC4DE-6D9D-4AD2-8A10-71F81FA10C1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232296" y="1708576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" name="잉크 8">
                <a:extLst>
                  <a:ext uri="{FF2B5EF4-FFF2-40B4-BE49-F238E27FC236}">
                    <a16:creationId xmlns:a16="http://schemas.microsoft.com/office/drawing/2014/main" id="{D8E53C06-7396-435C-AF7D-9F78040D0DAD}"/>
                  </a:ext>
                </a:extLst>
              </p14:cNvPr>
              <p14:cNvContentPartPr/>
              <p14:nvPr/>
            </p14:nvContentPartPr>
            <p14:xfrm>
              <a:off x="10320856" y="1788496"/>
              <a:ext cx="360" cy="360"/>
            </p14:xfrm>
          </p:contentPart>
        </mc:Choice>
        <mc:Fallback xmlns="">
          <p:pic>
            <p:nvPicPr>
              <p:cNvPr id="9" name="잉크 8">
                <a:extLst>
                  <a:ext uri="{FF2B5EF4-FFF2-40B4-BE49-F238E27FC236}">
                    <a16:creationId xmlns:a16="http://schemas.microsoft.com/office/drawing/2014/main" id="{D8E53C06-7396-435C-AF7D-9F78040D0DA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311856" y="1779856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3" name="그룹 12">
            <a:extLst>
              <a:ext uri="{FF2B5EF4-FFF2-40B4-BE49-F238E27FC236}">
                <a16:creationId xmlns:a16="http://schemas.microsoft.com/office/drawing/2014/main" id="{5CA91E16-B081-4C04-832E-FBA1F8DBF47A}"/>
              </a:ext>
            </a:extLst>
          </p:cNvPr>
          <p:cNvGrpSpPr/>
          <p:nvPr/>
        </p:nvGrpSpPr>
        <p:grpSpPr>
          <a:xfrm>
            <a:off x="1242016" y="3012496"/>
            <a:ext cx="3376800" cy="745920"/>
            <a:chOff x="1242016" y="3012496"/>
            <a:chExt cx="3376800" cy="745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C223C7B2-38EF-462D-888A-1B6DC565BD8F}"/>
                    </a:ext>
                  </a:extLst>
                </p14:cNvPr>
                <p14:cNvContentPartPr/>
                <p14:nvPr/>
              </p14:nvContentPartPr>
              <p14:xfrm>
                <a:off x="1242016" y="3012496"/>
                <a:ext cx="2293200" cy="415080"/>
              </p14:xfrm>
            </p:contentPart>
          </mc:Choice>
          <mc:Fallback xmlns=""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C223C7B2-38EF-462D-888A-1B6DC565BD8F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233016" y="3003856"/>
                  <a:ext cx="2310840" cy="43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71274CA6-D79D-4D9D-88F9-AE72C9523C11}"/>
                    </a:ext>
                  </a:extLst>
                </p14:cNvPr>
                <p14:cNvContentPartPr/>
                <p14:nvPr/>
              </p14:nvContentPartPr>
              <p14:xfrm>
                <a:off x="3603256" y="3204016"/>
                <a:ext cx="14760" cy="360"/>
              </p14:xfrm>
            </p:contentPart>
          </mc:Choice>
          <mc:Fallback xmlns=""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71274CA6-D79D-4D9D-88F9-AE72C9523C11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594256" y="3195016"/>
                  <a:ext cx="324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E6BE47D7-B6CC-47D4-89BB-9339AA846B17}"/>
                    </a:ext>
                  </a:extLst>
                </p14:cNvPr>
                <p14:cNvContentPartPr/>
                <p14:nvPr/>
              </p14:nvContentPartPr>
              <p14:xfrm>
                <a:off x="3569776" y="3204016"/>
                <a:ext cx="1049040" cy="554400"/>
              </p14:xfrm>
            </p:contentPart>
          </mc:Choice>
          <mc:Fallback xmlns=""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E6BE47D7-B6CC-47D4-89BB-9339AA846B17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560776" y="3195016"/>
                  <a:ext cx="1066680" cy="572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F6BBCBA8-2399-4FBD-8EB8-294810FB7A71}"/>
              </a:ext>
            </a:extLst>
          </p:cNvPr>
          <p:cNvGrpSpPr/>
          <p:nvPr/>
        </p:nvGrpSpPr>
        <p:grpSpPr>
          <a:xfrm>
            <a:off x="1069936" y="2813776"/>
            <a:ext cx="4964760" cy="533880"/>
            <a:chOff x="1069936" y="2813776"/>
            <a:chExt cx="4964760" cy="533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CD902315-01DE-4C32-9317-3DA98BF24D5A}"/>
                    </a:ext>
                  </a:extLst>
                </p14:cNvPr>
                <p14:cNvContentPartPr/>
                <p14:nvPr/>
              </p14:nvContentPartPr>
              <p14:xfrm>
                <a:off x="1069936" y="2813776"/>
                <a:ext cx="1703880" cy="343440"/>
              </p14:xfrm>
            </p:contentPart>
          </mc:Choice>
          <mc:Fallback xmlns=""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CD902315-01DE-4C32-9317-3DA98BF24D5A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061296" y="2805136"/>
                  <a:ext cx="1721520" cy="36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35EBF3F2-422F-4E81-BCAD-0A81BBFF3518}"/>
                    </a:ext>
                  </a:extLst>
                </p14:cNvPr>
                <p14:cNvContentPartPr/>
                <p14:nvPr/>
              </p14:nvContentPartPr>
              <p14:xfrm>
                <a:off x="2631616" y="2893336"/>
                <a:ext cx="3403080" cy="454320"/>
              </p14:xfrm>
            </p:contentPart>
          </mc:Choice>
          <mc:Fallback xmlns=""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35EBF3F2-422F-4E81-BCAD-0A81BBFF3518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622976" y="2884696"/>
                  <a:ext cx="3420720" cy="4719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F71553B-4BCF-44DA-BF88-62A8F324379E}"/>
              </a:ext>
            </a:extLst>
          </p:cNvPr>
          <p:cNvSpPr/>
          <p:nvPr/>
        </p:nvSpPr>
        <p:spPr>
          <a:xfrm>
            <a:off x="4653376" y="3696825"/>
            <a:ext cx="1728382" cy="2955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목적지 주소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0DD0539-2841-45BF-9514-F23879A82082}"/>
              </a:ext>
            </a:extLst>
          </p:cNvPr>
          <p:cNvSpPr/>
          <p:nvPr/>
        </p:nvSpPr>
        <p:spPr>
          <a:xfrm>
            <a:off x="6096000" y="3204016"/>
            <a:ext cx="1785600" cy="293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발신지 주소</a:t>
            </a:r>
          </a:p>
        </p:txBody>
      </p:sp>
    </p:spTree>
    <p:extLst>
      <p:ext uri="{BB962C8B-B14F-4D97-AF65-F5344CB8AC3E}">
        <p14:creationId xmlns:p14="http://schemas.microsoft.com/office/powerpoint/2010/main" val="36986217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86B5206-ACE7-447D-A486-1A8D4E07F0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05833" y="249121"/>
            <a:ext cx="3932237" cy="6216216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● </a:t>
            </a:r>
            <a:r>
              <a:rPr lang="ko-KR" altLang="en-US" sz="2800" dirty="0"/>
              <a:t>실습을 수행하며 겪었던 문제와 해결과정</a:t>
            </a:r>
            <a:endParaRPr lang="en-US" altLang="ko-KR" sz="2800" dirty="0"/>
          </a:p>
          <a:p>
            <a:endParaRPr lang="en-US" altLang="ko-KR" sz="2800" dirty="0"/>
          </a:p>
          <a:p>
            <a:r>
              <a:rPr lang="ko-KR" altLang="en-US" sz="2400" dirty="0"/>
              <a:t>과제를 수행하면서 </a:t>
            </a:r>
            <a:r>
              <a:rPr lang="en-US" altLang="ko-KR" sz="2400" dirty="0" err="1"/>
              <a:t>arp</a:t>
            </a:r>
            <a:r>
              <a:rPr lang="ko-KR" altLang="en-US" sz="2400" dirty="0"/>
              <a:t>패킷이 다른 것을 </a:t>
            </a:r>
            <a:r>
              <a:rPr lang="ko-KR" altLang="en-US" sz="2400" dirty="0" err="1"/>
              <a:t>검색했을때랑</a:t>
            </a:r>
            <a:r>
              <a:rPr lang="ko-KR" altLang="en-US" sz="2400" dirty="0"/>
              <a:t> 어떻게 다르고 왜 다른 것인지 이해가 안돼서 수업을 제대로 이해하지 못했구나 생각하여 수업을 여러 번 </a:t>
            </a:r>
            <a:r>
              <a:rPr lang="ko-KR" altLang="en-US" sz="2400" dirty="0" err="1"/>
              <a:t>돌려듣고</a:t>
            </a:r>
            <a:r>
              <a:rPr lang="ko-KR" altLang="en-US" sz="2400" dirty="0"/>
              <a:t> 다시 들었습니다</a:t>
            </a:r>
            <a:r>
              <a:rPr lang="en-US" altLang="ko-KR" sz="2400" dirty="0"/>
              <a:t>. </a:t>
            </a:r>
            <a:r>
              <a:rPr lang="ko-KR" altLang="en-US" sz="2400" dirty="0"/>
              <a:t>그 결과 </a:t>
            </a:r>
            <a:r>
              <a:rPr lang="en-US" altLang="ko-KR" sz="2400" dirty="0" err="1"/>
              <a:t>arp</a:t>
            </a:r>
            <a:r>
              <a:rPr lang="ko-KR" altLang="en-US" sz="2400" dirty="0"/>
              <a:t>패킷은 사용자가 만든 데이터를 </a:t>
            </a:r>
            <a:r>
              <a:rPr lang="ko-KR" altLang="en-US" sz="2400" dirty="0" err="1"/>
              <a:t>캐리하는</a:t>
            </a:r>
            <a:r>
              <a:rPr lang="ko-KR" altLang="en-US" sz="2400" dirty="0"/>
              <a:t> 프로토콜이 아닌 우리의 호스트가 필요에 의해 자동으로 만들어낸 프로토콜 데이터인 것을 알았습니다</a:t>
            </a:r>
            <a:r>
              <a:rPr lang="en-US" altLang="ko-KR" sz="2400" dirty="0"/>
              <a:t>.</a:t>
            </a:r>
          </a:p>
          <a:p>
            <a:endParaRPr lang="en-US" altLang="ko-KR" sz="2400" dirty="0"/>
          </a:p>
          <a:p>
            <a:endParaRPr lang="ko-KR" altLang="en-US" dirty="0"/>
          </a:p>
        </p:txBody>
      </p:sp>
      <p:pic>
        <p:nvPicPr>
          <p:cNvPr id="10" name="내용 개체 틀 9" descr="텍스트, 스크린샷, 모니터이(가) 표시된 사진&#10;&#10;자동 생성된 설명">
            <a:extLst>
              <a:ext uri="{FF2B5EF4-FFF2-40B4-BE49-F238E27FC236}">
                <a16:creationId xmlns:a16="http://schemas.microsoft.com/office/drawing/2014/main" id="{AAE8437B-769F-48DB-BE2B-FEB9A3E868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3331" y="249120"/>
            <a:ext cx="6720784" cy="3471862"/>
          </a:xfrm>
        </p:spPr>
      </p:pic>
      <p:pic>
        <p:nvPicPr>
          <p:cNvPr id="12" name="내용 개체 틀 4" descr="텍스트이(가) 표시된 사진&#10;&#10;자동 생성된 설명">
            <a:extLst>
              <a:ext uri="{FF2B5EF4-FFF2-40B4-BE49-F238E27FC236}">
                <a16:creationId xmlns:a16="http://schemas.microsoft.com/office/drawing/2014/main" id="{9491129A-78D9-4670-9F32-AF78A3760C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3330" y="3720982"/>
            <a:ext cx="6720785" cy="3005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563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내용 개체 틀 5" descr="텍스트이(가) 표시된 사진&#10;&#10;자동 생성된 설명">
            <a:extLst>
              <a:ext uri="{FF2B5EF4-FFF2-40B4-BE49-F238E27FC236}">
                <a16:creationId xmlns:a16="http://schemas.microsoft.com/office/drawing/2014/main" id="{26E7342F-CCE1-4784-AEB9-3922A0AD27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188" y="457200"/>
            <a:ext cx="6172200" cy="5411788"/>
          </a:xfrm>
        </p:spPr>
      </p:pic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7B293A8-23DA-4EC0-9DF0-F74F10DD54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6612" y="1657847"/>
            <a:ext cx="3932237" cy="2627906"/>
          </a:xfrm>
        </p:spPr>
        <p:txBody>
          <a:bodyPr/>
          <a:lstStyle/>
          <a:p>
            <a:endParaRPr lang="en-US" altLang="ko-KR" dirty="0"/>
          </a:p>
          <a:p>
            <a:r>
              <a:rPr lang="ko-KR" altLang="en-US" sz="1800" dirty="0"/>
              <a:t>또한 계층이 와이어샤크에 정확히 어느 부분을 </a:t>
            </a:r>
            <a:r>
              <a:rPr lang="ko-KR" altLang="en-US" sz="1800" dirty="0" err="1"/>
              <a:t>말해주는지와</a:t>
            </a:r>
            <a:r>
              <a:rPr lang="ko-KR" altLang="en-US" sz="1800" dirty="0"/>
              <a:t> 계층에 </a:t>
            </a:r>
            <a:r>
              <a:rPr lang="ko-KR" altLang="en-US" sz="1800" dirty="0" smtClean="0"/>
              <a:t>대해</a:t>
            </a:r>
            <a:r>
              <a:rPr lang="ko-KR" altLang="en-US" sz="1800" dirty="0" smtClean="0"/>
              <a:t> </a:t>
            </a:r>
            <a:r>
              <a:rPr lang="ko-KR" altLang="en-US" sz="1800" dirty="0"/>
              <a:t>잘 </a:t>
            </a:r>
            <a:r>
              <a:rPr lang="ko-KR" altLang="en-US" sz="1800" dirty="0" err="1"/>
              <a:t>모르겠어서</a:t>
            </a:r>
            <a:r>
              <a:rPr lang="ko-KR" altLang="en-US" sz="1800" dirty="0"/>
              <a:t> 강의 외적으로 구글과 네이버에 검색을 하고 강의 교재를 다시 한번 꼼꼼히 정독한 결과 각 계층에 해당되는 것들은 어떤 것들이 있고 어떤 프로토콜이 있는지 </a:t>
            </a:r>
            <a:r>
              <a:rPr lang="ko-KR" altLang="en-US" sz="1800" dirty="0" err="1"/>
              <a:t>알게되었습니다</a:t>
            </a:r>
            <a:r>
              <a:rPr lang="en-US" altLang="ko-KR" sz="1800" dirty="0"/>
              <a:t>.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24029495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내용 개체 틀 5" descr="텍스트이(가) 표시된 사진&#10;&#10;자동 생성된 설명">
            <a:extLst>
              <a:ext uri="{FF2B5EF4-FFF2-40B4-BE49-F238E27FC236}">
                <a16:creationId xmlns:a16="http://schemas.microsoft.com/office/drawing/2014/main" id="{D6131C18-44A6-4B80-B595-08F6BC48CA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187" y="457200"/>
            <a:ext cx="6713637" cy="5411788"/>
          </a:xfrm>
        </p:spPr>
      </p:pic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3F8F892-6AFB-41D9-A1DE-BD1232D2F9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457200"/>
            <a:ext cx="3932237" cy="5411788"/>
          </a:xfrm>
        </p:spPr>
        <p:txBody>
          <a:bodyPr/>
          <a:lstStyle/>
          <a:p>
            <a:r>
              <a:rPr lang="ko-KR" altLang="en-US" dirty="0"/>
              <a:t>★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실습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01 Wireshark 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화면을 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capture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해서 </a:t>
            </a:r>
            <a:r>
              <a:rPr lang="en-US" altLang="ko-KR" dirty="0" smtClean="0">
                <a:solidFill>
                  <a:schemeClr val="accent6">
                    <a:lumMod val="75000"/>
                  </a:schemeClr>
                </a:solidFill>
              </a:rPr>
              <a:t>Packet 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list window, Packet details window, Packet byte window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를 명시한다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.</a:t>
            </a:r>
            <a:endParaRPr lang="en-US" altLang="ko-KR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ko-KR" altLang="en-US" dirty="0"/>
              <a:t>● </a:t>
            </a:r>
            <a:r>
              <a:rPr lang="en-US" altLang="ko-KR" dirty="0"/>
              <a:t>Packet list </a:t>
            </a:r>
            <a:r>
              <a:rPr lang="en-US" altLang="ko-KR" dirty="0"/>
              <a:t>window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● </a:t>
            </a:r>
            <a:r>
              <a:rPr lang="en-US" altLang="ko-KR" dirty="0"/>
              <a:t>Packet </a:t>
            </a:r>
            <a:r>
              <a:rPr lang="en-US" altLang="ko-KR" dirty="0" smtClean="0"/>
              <a:t>Details </a:t>
            </a:r>
            <a:r>
              <a:rPr lang="en-US" altLang="ko-KR" dirty="0"/>
              <a:t>window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●</a:t>
            </a:r>
            <a:r>
              <a:rPr lang="en-US" altLang="ko-KR" dirty="0"/>
              <a:t> Packet </a:t>
            </a:r>
            <a:r>
              <a:rPr lang="en-US" altLang="ko-KR" dirty="0" smtClean="0"/>
              <a:t>Bytes</a:t>
            </a:r>
            <a:r>
              <a:rPr lang="en-US" altLang="ko-KR" dirty="0" smtClean="0"/>
              <a:t> </a:t>
            </a:r>
            <a:r>
              <a:rPr lang="en-US" altLang="ko-KR" dirty="0"/>
              <a:t>window</a:t>
            </a:r>
            <a:endParaRPr lang="ko-KR" alt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0" name="잉크 9">
                <a:extLst>
                  <a:ext uri="{FF2B5EF4-FFF2-40B4-BE49-F238E27FC236}">
                    <a16:creationId xmlns:a16="http://schemas.microsoft.com/office/drawing/2014/main" id="{132198E3-DF40-4DC1-B0D3-C4676C14A498}"/>
                  </a:ext>
                </a:extLst>
              </p14:cNvPr>
              <p14:cNvContentPartPr/>
              <p14:nvPr/>
            </p14:nvContentPartPr>
            <p14:xfrm>
              <a:off x="4658021" y="1587392"/>
              <a:ext cx="461880" cy="1214280"/>
            </p14:xfrm>
          </p:contentPart>
        </mc:Choice>
        <mc:Fallback xmlns="">
          <p:pic>
            <p:nvPicPr>
              <p:cNvPr id="10" name="잉크 9">
                <a:extLst>
                  <a:ext uri="{FF2B5EF4-FFF2-40B4-BE49-F238E27FC236}">
                    <a16:creationId xmlns:a16="http://schemas.microsoft.com/office/drawing/2014/main" id="{132198E3-DF40-4DC1-B0D3-C4676C14A49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649021" y="1578752"/>
                <a:ext cx="479520" cy="123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1" name="잉크 10">
                <a:extLst>
                  <a:ext uri="{FF2B5EF4-FFF2-40B4-BE49-F238E27FC236}">
                    <a16:creationId xmlns:a16="http://schemas.microsoft.com/office/drawing/2014/main" id="{F9B5D130-CAD2-4855-ADC9-B24386D38780}"/>
                  </a:ext>
                </a:extLst>
              </p14:cNvPr>
              <p14:cNvContentPartPr/>
              <p14:nvPr/>
            </p14:nvContentPartPr>
            <p14:xfrm>
              <a:off x="4445981" y="2964392"/>
              <a:ext cx="694080" cy="1203840"/>
            </p14:xfrm>
          </p:contentPart>
        </mc:Choice>
        <mc:Fallback xmlns="">
          <p:pic>
            <p:nvPicPr>
              <p:cNvPr id="11" name="잉크 10">
                <a:extLst>
                  <a:ext uri="{FF2B5EF4-FFF2-40B4-BE49-F238E27FC236}">
                    <a16:creationId xmlns:a16="http://schemas.microsoft.com/office/drawing/2014/main" id="{F9B5D130-CAD2-4855-ADC9-B24386D3878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437341" y="2955392"/>
                <a:ext cx="711720" cy="122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2" name="잉크 11">
                <a:extLst>
                  <a:ext uri="{FF2B5EF4-FFF2-40B4-BE49-F238E27FC236}">
                    <a16:creationId xmlns:a16="http://schemas.microsoft.com/office/drawing/2014/main" id="{FAE49CA8-A59B-472F-929F-13C7B16E4D0F}"/>
                  </a:ext>
                </a:extLst>
              </p14:cNvPr>
              <p14:cNvContentPartPr/>
              <p14:nvPr/>
            </p14:nvContentPartPr>
            <p14:xfrm>
              <a:off x="4638221" y="4407632"/>
              <a:ext cx="501840" cy="950760"/>
            </p14:xfrm>
          </p:contentPart>
        </mc:Choice>
        <mc:Fallback xmlns="">
          <p:pic>
            <p:nvPicPr>
              <p:cNvPr id="12" name="잉크 11">
                <a:extLst>
                  <a:ext uri="{FF2B5EF4-FFF2-40B4-BE49-F238E27FC236}">
                    <a16:creationId xmlns:a16="http://schemas.microsoft.com/office/drawing/2014/main" id="{FAE49CA8-A59B-472F-929F-13C7B16E4D0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629581" y="4398632"/>
                <a:ext cx="519480" cy="96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3" name="잉크 12">
                <a:extLst>
                  <a:ext uri="{FF2B5EF4-FFF2-40B4-BE49-F238E27FC236}">
                    <a16:creationId xmlns:a16="http://schemas.microsoft.com/office/drawing/2014/main" id="{55F2C6F5-FCE4-4FF7-92AC-DF9BFF581367}"/>
                  </a:ext>
                </a:extLst>
              </p14:cNvPr>
              <p14:cNvContentPartPr/>
              <p14:nvPr/>
            </p14:nvContentPartPr>
            <p14:xfrm>
              <a:off x="2203901" y="663632"/>
              <a:ext cx="360" cy="360"/>
            </p14:xfrm>
          </p:contentPart>
        </mc:Choice>
        <mc:Fallback xmlns="">
          <p:pic>
            <p:nvPicPr>
              <p:cNvPr id="13" name="잉크 12">
                <a:extLst>
                  <a:ext uri="{FF2B5EF4-FFF2-40B4-BE49-F238E27FC236}">
                    <a16:creationId xmlns:a16="http://schemas.microsoft.com/office/drawing/2014/main" id="{55F2C6F5-FCE4-4FF7-92AC-DF9BFF581367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195261" y="65463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32" name="잉크 31">
                <a:extLst>
                  <a:ext uri="{FF2B5EF4-FFF2-40B4-BE49-F238E27FC236}">
                    <a16:creationId xmlns:a16="http://schemas.microsoft.com/office/drawing/2014/main" id="{36141F8F-4361-4ECA-A188-024042B6E24A}"/>
                  </a:ext>
                </a:extLst>
              </p14:cNvPr>
              <p14:cNvContentPartPr/>
              <p14:nvPr/>
            </p14:nvContentPartPr>
            <p14:xfrm>
              <a:off x="3009567" y="1682837"/>
              <a:ext cx="1762458" cy="210439"/>
            </p14:xfrm>
          </p:contentPart>
        </mc:Choice>
        <mc:Fallback>
          <p:pic>
            <p:nvPicPr>
              <p:cNvPr id="32" name="잉크 31">
                <a:extLst>
                  <a:ext uri="{FF2B5EF4-FFF2-40B4-BE49-F238E27FC236}">
                    <a16:creationId xmlns:a16="http://schemas.microsoft.com/office/drawing/2014/main" id="{36141F8F-4361-4ECA-A188-024042B6E24A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000568" y="1673828"/>
                <a:ext cx="1780457" cy="22845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33" name="잉크 32">
                <a:extLst>
                  <a:ext uri="{FF2B5EF4-FFF2-40B4-BE49-F238E27FC236}">
                    <a16:creationId xmlns:a16="http://schemas.microsoft.com/office/drawing/2014/main" id="{C560BAC4-29FF-4750-B1C2-0D2AA0F36FFA}"/>
                  </a:ext>
                </a:extLst>
              </p14:cNvPr>
              <p14:cNvContentPartPr/>
              <p14:nvPr/>
            </p14:nvContentPartPr>
            <p14:xfrm flipV="1">
              <a:off x="3313464" y="3410675"/>
              <a:ext cx="1093567" cy="65218"/>
            </p14:xfrm>
          </p:contentPart>
        </mc:Choice>
        <mc:Fallback>
          <p:pic>
            <p:nvPicPr>
              <p:cNvPr id="33" name="잉크 32">
                <a:extLst>
                  <a:ext uri="{FF2B5EF4-FFF2-40B4-BE49-F238E27FC236}">
                    <a16:creationId xmlns:a16="http://schemas.microsoft.com/office/drawing/2014/main" id="{C560BAC4-29FF-4750-B1C2-0D2AA0F36FFA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 flipV="1">
                <a:off x="3304465" y="3401716"/>
                <a:ext cx="1111565" cy="831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34" name="잉크 33">
                <a:extLst>
                  <a:ext uri="{FF2B5EF4-FFF2-40B4-BE49-F238E27FC236}">
                    <a16:creationId xmlns:a16="http://schemas.microsoft.com/office/drawing/2014/main" id="{9535DF7F-5807-48E9-8933-D836D5A45005}"/>
                  </a:ext>
                </a:extLst>
              </p14:cNvPr>
              <p14:cNvContentPartPr/>
              <p14:nvPr/>
            </p14:nvContentPartPr>
            <p14:xfrm flipV="1">
              <a:off x="3165048" y="4841972"/>
              <a:ext cx="1473173" cy="82080"/>
            </p14:xfrm>
          </p:contentPart>
        </mc:Choice>
        <mc:Fallback>
          <p:pic>
            <p:nvPicPr>
              <p:cNvPr id="34" name="잉크 33">
                <a:extLst>
                  <a:ext uri="{FF2B5EF4-FFF2-40B4-BE49-F238E27FC236}">
                    <a16:creationId xmlns:a16="http://schemas.microsoft.com/office/drawing/2014/main" id="{9535DF7F-5807-48E9-8933-D836D5A45005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 flipV="1">
                <a:off x="3156048" y="4832972"/>
                <a:ext cx="1491174" cy="100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060497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F8DA94-868E-428A-B69A-D3F0F360F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/>
              <a:t>●더 많은 활동이 일어나도록 토트넘 검색을 해봄</a:t>
            </a:r>
            <a:r>
              <a:rPr lang="en-US" altLang="ko-KR" sz="3200" dirty="0"/>
              <a:t>.</a:t>
            </a:r>
            <a:endParaRPr lang="ko-KR" altLang="en-US" sz="3200" dirty="0"/>
          </a:p>
        </p:txBody>
      </p:sp>
      <p:pic>
        <p:nvPicPr>
          <p:cNvPr id="14" name="내용 개체 틀 13" descr="텍스트이(가) 표시된 사진&#10;&#10;자동 생성된 설명">
            <a:extLst>
              <a:ext uri="{FF2B5EF4-FFF2-40B4-BE49-F238E27FC236}">
                <a16:creationId xmlns:a16="http://schemas.microsoft.com/office/drawing/2014/main" id="{A04E8C12-7B4D-43A1-9018-1D1CD448140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5181600" cy="4272789"/>
          </a:xfrm>
        </p:spPr>
      </p:pic>
      <p:pic>
        <p:nvPicPr>
          <p:cNvPr id="16" name="내용 개체 틀 15" descr="텍스트, 사람, 스크린샷, 스포츠이(가) 표시된 사진&#10;&#10;자동 생성된 설명">
            <a:extLst>
              <a:ext uri="{FF2B5EF4-FFF2-40B4-BE49-F238E27FC236}">
                <a16:creationId xmlns:a16="http://schemas.microsoft.com/office/drawing/2014/main" id="{C44E6C90-D588-48C4-899A-125CB6B9289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1690689"/>
            <a:ext cx="5181600" cy="4272788"/>
          </a:xfrm>
        </p:spPr>
      </p:pic>
    </p:spTree>
    <p:extLst>
      <p:ext uri="{BB962C8B-B14F-4D97-AF65-F5344CB8AC3E}">
        <p14:creationId xmlns:p14="http://schemas.microsoft.com/office/powerpoint/2010/main" val="21196682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F96A1A-76A4-4B91-9CB0-0CC33AEE09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●</a:t>
            </a:r>
            <a:r>
              <a:rPr lang="ko-KR" altLang="en-US" sz="2800" dirty="0"/>
              <a:t>토트넘 </a:t>
            </a:r>
            <a:r>
              <a:rPr lang="ko-KR" altLang="en-US" sz="2800" dirty="0" err="1"/>
              <a:t>홈피</a:t>
            </a:r>
            <a:r>
              <a:rPr lang="ko-KR" altLang="en-US" sz="2800" dirty="0"/>
              <a:t> 들어간 후 </a:t>
            </a:r>
            <a:r>
              <a:rPr lang="ko-KR" altLang="en-US" sz="2800" dirty="0" err="1"/>
              <a:t>와이어샤크를</a:t>
            </a:r>
            <a:r>
              <a:rPr lang="ko-KR" altLang="en-US" sz="2800" dirty="0"/>
              <a:t> 돌려 잠깐 동안 유지후 멈춤</a:t>
            </a:r>
            <a:r>
              <a:rPr lang="en-US" altLang="ko-KR" sz="2800" dirty="0"/>
              <a:t>. </a:t>
            </a:r>
            <a:r>
              <a:rPr lang="ko-KR" altLang="en-US" sz="2800" dirty="0"/>
              <a:t>총 </a:t>
            </a:r>
            <a:r>
              <a:rPr lang="en-US" altLang="ko-KR" sz="2800" dirty="0"/>
              <a:t>4023</a:t>
            </a:r>
            <a:r>
              <a:rPr lang="ko-KR" altLang="en-US" sz="2800" dirty="0"/>
              <a:t>개의 패킷이 </a:t>
            </a:r>
            <a:r>
              <a:rPr lang="ko-KR" altLang="en-US" sz="2800" dirty="0" err="1"/>
              <a:t>보여짐</a:t>
            </a:r>
            <a:r>
              <a:rPr lang="en-US" altLang="ko-KR" sz="2800" dirty="0"/>
              <a:t>.</a:t>
            </a:r>
            <a:endParaRPr lang="ko-KR" altLang="en-US" sz="2800" dirty="0"/>
          </a:p>
        </p:txBody>
      </p:sp>
      <p:pic>
        <p:nvPicPr>
          <p:cNvPr id="14" name="내용 개체 틀 13" descr="텍스트이(가) 표시된 사진&#10;&#10;자동 생성된 설명">
            <a:extLst>
              <a:ext uri="{FF2B5EF4-FFF2-40B4-BE49-F238E27FC236}">
                <a16:creationId xmlns:a16="http://schemas.microsoft.com/office/drawing/2014/main" id="{06FA9D7B-0566-4587-88F2-6A0C770E2AF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3363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22367901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DF35C55-A705-4639-89D5-6F87F79A98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1249" y="1709531"/>
            <a:ext cx="3932237" cy="3180522"/>
          </a:xfrm>
        </p:spPr>
        <p:txBody>
          <a:bodyPr/>
          <a:lstStyle/>
          <a:p>
            <a:r>
              <a:rPr lang="en-US" altLang="ko-KR" dirty="0"/>
              <a:t>ARP</a:t>
            </a:r>
            <a:r>
              <a:rPr lang="ko-KR" altLang="en-US" dirty="0"/>
              <a:t> </a:t>
            </a:r>
            <a:r>
              <a:rPr lang="en-US" altLang="ko-KR" dirty="0"/>
              <a:t>packet</a:t>
            </a:r>
            <a:r>
              <a:rPr lang="ko-KR" altLang="en-US" dirty="0"/>
              <a:t>을 </a:t>
            </a:r>
            <a:r>
              <a:rPr lang="en-US" altLang="ko-KR" dirty="0"/>
              <a:t>capture</a:t>
            </a:r>
            <a:r>
              <a:rPr lang="ko-KR" altLang="en-US" dirty="0"/>
              <a:t>하기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●</a:t>
            </a:r>
            <a:r>
              <a:rPr lang="en-US" altLang="ko-KR" dirty="0" err="1"/>
              <a:t>arp</a:t>
            </a:r>
            <a:r>
              <a:rPr lang="ko-KR" altLang="en-US" dirty="0"/>
              <a:t>를 검색하여 나타낸 </a:t>
            </a:r>
            <a:r>
              <a:rPr lang="en-US" altLang="ko-KR" dirty="0" err="1"/>
              <a:t>arp</a:t>
            </a:r>
            <a:r>
              <a:rPr lang="ko-KR" altLang="en-US" dirty="0"/>
              <a:t>패킷입니다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10" name="내용 개체 틀 9" descr="텍스트이(가) 표시된 사진&#10;&#10;자동 생성된 설명">
            <a:extLst>
              <a:ext uri="{FF2B5EF4-FFF2-40B4-BE49-F238E27FC236}">
                <a16:creationId xmlns:a16="http://schemas.microsoft.com/office/drawing/2014/main" id="{EF7D0BE2-3343-4638-AD50-33C14BD158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188" y="779228"/>
            <a:ext cx="6172200" cy="5096786"/>
          </a:xfrm>
        </p:spPr>
      </p:pic>
    </p:spTree>
    <p:extLst>
      <p:ext uri="{BB962C8B-B14F-4D97-AF65-F5344CB8AC3E}">
        <p14:creationId xmlns:p14="http://schemas.microsoft.com/office/powerpoint/2010/main" val="41167470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745FD4F-3676-49D4-AAC3-C851F3E3F6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7" y="435065"/>
            <a:ext cx="5157787" cy="823912"/>
          </a:xfrm>
        </p:spPr>
        <p:txBody>
          <a:bodyPr/>
          <a:lstStyle/>
          <a:p>
            <a:r>
              <a:rPr lang="ko-KR" altLang="en-US" dirty="0"/>
              <a:t>●이더넷 </a:t>
            </a:r>
            <a:r>
              <a:rPr lang="en-US" altLang="ko-KR" dirty="0"/>
              <a:t>2 </a:t>
            </a:r>
            <a:r>
              <a:rPr lang="ko-KR" altLang="en-US" dirty="0"/>
              <a:t>프로토콜 타입</a:t>
            </a:r>
            <a:r>
              <a:rPr lang="en-US" altLang="ko-KR" dirty="0"/>
              <a:t>: ARP</a:t>
            </a:r>
            <a:endParaRPr lang="ko-KR" altLang="en-US" dirty="0"/>
          </a:p>
        </p:txBody>
      </p:sp>
      <p:pic>
        <p:nvPicPr>
          <p:cNvPr id="8" name="내용 개체 틀 7" descr="텍스트이(가) 표시된 사진&#10;&#10;자동 생성된 설명">
            <a:extLst>
              <a:ext uri="{FF2B5EF4-FFF2-40B4-BE49-F238E27FC236}">
                <a16:creationId xmlns:a16="http://schemas.microsoft.com/office/drawing/2014/main" id="{FF4359EE-CCDC-4785-90AF-A6B8E213497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8" y="1685677"/>
            <a:ext cx="5157787" cy="4285753"/>
          </a:xfrm>
        </p:spPr>
      </p:pic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68AED6B-EEAC-403C-8F79-0D9E6911ABA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69025" y="435065"/>
            <a:ext cx="5183188" cy="823912"/>
          </a:xfrm>
        </p:spPr>
        <p:txBody>
          <a:bodyPr/>
          <a:lstStyle/>
          <a:p>
            <a:r>
              <a:rPr lang="ko-KR" altLang="en-US" dirty="0"/>
              <a:t>●</a:t>
            </a:r>
            <a:r>
              <a:rPr lang="en-US" altLang="ko-KR" dirty="0" err="1"/>
              <a:t>arp</a:t>
            </a:r>
            <a:r>
              <a:rPr lang="ko-KR" altLang="en-US" dirty="0"/>
              <a:t>프로토콜 타입 </a:t>
            </a:r>
            <a:r>
              <a:rPr lang="en-US" altLang="ko-KR" dirty="0"/>
              <a:t>: IPv4</a:t>
            </a:r>
            <a:endParaRPr lang="ko-KR" altLang="en-US" dirty="0"/>
          </a:p>
        </p:txBody>
      </p:sp>
      <p:pic>
        <p:nvPicPr>
          <p:cNvPr id="10" name="내용 개체 틀 9" descr="텍스트이(가) 표시된 사진&#10;&#10;자동 생성된 설명">
            <a:extLst>
              <a:ext uri="{FF2B5EF4-FFF2-40B4-BE49-F238E27FC236}">
                <a16:creationId xmlns:a16="http://schemas.microsoft.com/office/drawing/2014/main" id="{A1636A77-9DAD-439A-A386-9B0864D1EA9F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1685677"/>
            <a:ext cx="5183188" cy="4285753"/>
          </a:xfrm>
        </p:spPr>
      </p:pic>
    </p:spTree>
    <p:extLst>
      <p:ext uri="{BB962C8B-B14F-4D97-AF65-F5344CB8AC3E}">
        <p14:creationId xmlns:p14="http://schemas.microsoft.com/office/powerpoint/2010/main" val="35454387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93C3BB5-FAF8-49C8-8114-791CCDEFC0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0761" y="1916264"/>
            <a:ext cx="3932237" cy="2329732"/>
          </a:xfrm>
        </p:spPr>
        <p:txBody>
          <a:bodyPr>
            <a:normAutofit/>
          </a:bodyPr>
          <a:lstStyle/>
          <a:p>
            <a:r>
              <a:rPr lang="ko-KR" altLang="en-US" dirty="0"/>
              <a:t>● 데이터를 </a:t>
            </a:r>
            <a:r>
              <a:rPr lang="en-US" altLang="ko-KR" dirty="0" err="1"/>
              <a:t>arp</a:t>
            </a:r>
            <a:r>
              <a:rPr lang="ko-KR" altLang="en-US" dirty="0"/>
              <a:t>가 </a:t>
            </a:r>
            <a:r>
              <a:rPr lang="ko-KR" altLang="en-US" dirty="0" err="1"/>
              <a:t>인캡슐레이션한다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● 그걸 다시 </a:t>
            </a:r>
            <a:r>
              <a:rPr lang="en-US" altLang="ko-KR" dirty="0"/>
              <a:t>IP</a:t>
            </a:r>
            <a:r>
              <a:rPr lang="ko-KR" altLang="en-US" dirty="0"/>
              <a:t>헤더로 </a:t>
            </a:r>
            <a:r>
              <a:rPr lang="ko-KR" altLang="en-US" dirty="0" err="1"/>
              <a:t>인캡슐레이션한다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● </a:t>
            </a:r>
            <a:r>
              <a:rPr lang="en-US" altLang="ko-KR" dirty="0"/>
              <a:t> </a:t>
            </a:r>
            <a:r>
              <a:rPr lang="ko-KR" altLang="en-US" dirty="0"/>
              <a:t>그걸 다시 이더넷 헤더와 트레일러로 </a:t>
            </a:r>
            <a:r>
              <a:rPr lang="ko-KR" altLang="en-US" dirty="0" err="1"/>
              <a:t>인캡슐레이션한다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82" name="내용 개체 틀 81" descr="텍스트이(가) 표시된 사진&#10;&#10;자동 생성된 설명">
            <a:extLst>
              <a:ext uri="{FF2B5EF4-FFF2-40B4-BE49-F238E27FC236}">
                <a16:creationId xmlns:a16="http://schemas.microsoft.com/office/drawing/2014/main" id="{B7381FBF-D2E3-4FD7-8D3B-0BDC6ED899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0296" y="779228"/>
            <a:ext cx="6949440" cy="5104737"/>
          </a:xfrm>
        </p:spPr>
      </p:pic>
      <p:grpSp>
        <p:nvGrpSpPr>
          <p:cNvPr id="85" name="그룹 84">
            <a:extLst>
              <a:ext uri="{FF2B5EF4-FFF2-40B4-BE49-F238E27FC236}">
                <a16:creationId xmlns:a16="http://schemas.microsoft.com/office/drawing/2014/main" id="{5B5BED4B-3D6F-4F42-876D-D43F5BD3784F}"/>
              </a:ext>
            </a:extLst>
          </p:cNvPr>
          <p:cNvGrpSpPr/>
          <p:nvPr/>
        </p:nvGrpSpPr>
        <p:grpSpPr>
          <a:xfrm>
            <a:off x="5017336" y="3027976"/>
            <a:ext cx="2763720" cy="405720"/>
            <a:chOff x="5017336" y="3027976"/>
            <a:chExt cx="2763720" cy="405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83" name="잉크 82">
                  <a:extLst>
                    <a:ext uri="{FF2B5EF4-FFF2-40B4-BE49-F238E27FC236}">
                      <a16:creationId xmlns:a16="http://schemas.microsoft.com/office/drawing/2014/main" id="{EE53AF5B-CCDF-40BF-897A-D78C1D5F6804}"/>
                    </a:ext>
                  </a:extLst>
                </p14:cNvPr>
                <p14:cNvContentPartPr/>
                <p14:nvPr/>
              </p14:nvContentPartPr>
              <p14:xfrm>
                <a:off x="5017336" y="3027976"/>
                <a:ext cx="2217600" cy="114120"/>
              </p14:xfrm>
            </p:contentPart>
          </mc:Choice>
          <mc:Fallback xmlns="">
            <p:pic>
              <p:nvPicPr>
                <p:cNvPr id="83" name="잉크 82">
                  <a:extLst>
                    <a:ext uri="{FF2B5EF4-FFF2-40B4-BE49-F238E27FC236}">
                      <a16:creationId xmlns:a16="http://schemas.microsoft.com/office/drawing/2014/main" id="{EE53AF5B-CCDF-40BF-897A-D78C1D5F6804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008336" y="3018976"/>
                  <a:ext cx="223524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84" name="잉크 83">
                  <a:extLst>
                    <a:ext uri="{FF2B5EF4-FFF2-40B4-BE49-F238E27FC236}">
                      <a16:creationId xmlns:a16="http://schemas.microsoft.com/office/drawing/2014/main" id="{2FD982D6-AC22-4159-B364-06202A2E6D3A}"/>
                    </a:ext>
                  </a:extLst>
                </p14:cNvPr>
                <p14:cNvContentPartPr/>
                <p14:nvPr/>
              </p14:nvContentPartPr>
              <p14:xfrm>
                <a:off x="7219816" y="3037336"/>
                <a:ext cx="561240" cy="396360"/>
              </p14:xfrm>
            </p:contentPart>
          </mc:Choice>
          <mc:Fallback xmlns="">
            <p:pic>
              <p:nvPicPr>
                <p:cNvPr id="84" name="잉크 83">
                  <a:extLst>
                    <a:ext uri="{FF2B5EF4-FFF2-40B4-BE49-F238E27FC236}">
                      <a16:creationId xmlns:a16="http://schemas.microsoft.com/office/drawing/2014/main" id="{2FD982D6-AC22-4159-B364-06202A2E6D3A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210816" y="3028336"/>
                  <a:ext cx="578880" cy="4140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9DC92AE0-BD99-4D32-BAAB-E8006001FBDC}"/>
              </a:ext>
            </a:extLst>
          </p:cNvPr>
          <p:cNvSpPr/>
          <p:nvPr/>
        </p:nvSpPr>
        <p:spPr>
          <a:xfrm>
            <a:off x="7895645" y="3291840"/>
            <a:ext cx="2608028" cy="4929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Header</a:t>
            </a:r>
            <a:r>
              <a:rPr lang="ko-KR" altLang="en-US" dirty="0"/>
              <a:t> </a:t>
            </a:r>
            <a:r>
              <a:rPr lang="en-US" altLang="ko-KR" dirty="0"/>
              <a:t>field,</a:t>
            </a:r>
            <a:r>
              <a:rPr lang="ko-KR" altLang="en-US" dirty="0"/>
              <a:t> </a:t>
            </a:r>
            <a:r>
              <a:rPr lang="en-US" altLang="ko-KR" dirty="0"/>
              <a:t>28</a:t>
            </a:r>
            <a:r>
              <a:rPr lang="ko-KR" altLang="en-US" dirty="0"/>
              <a:t>바이트</a:t>
            </a:r>
          </a:p>
        </p:txBody>
      </p:sp>
      <p:grpSp>
        <p:nvGrpSpPr>
          <p:cNvPr id="103" name="그룹 102">
            <a:extLst>
              <a:ext uri="{FF2B5EF4-FFF2-40B4-BE49-F238E27FC236}">
                <a16:creationId xmlns:a16="http://schemas.microsoft.com/office/drawing/2014/main" id="{5DBCD802-6815-478C-88F1-A705AF754C60}"/>
              </a:ext>
            </a:extLst>
          </p:cNvPr>
          <p:cNvGrpSpPr/>
          <p:nvPr/>
        </p:nvGrpSpPr>
        <p:grpSpPr>
          <a:xfrm>
            <a:off x="4229656" y="2424616"/>
            <a:ext cx="3541680" cy="2170080"/>
            <a:chOff x="4229656" y="2424616"/>
            <a:chExt cx="3541680" cy="2170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87" name="잉크 86">
                  <a:extLst>
                    <a:ext uri="{FF2B5EF4-FFF2-40B4-BE49-F238E27FC236}">
                      <a16:creationId xmlns:a16="http://schemas.microsoft.com/office/drawing/2014/main" id="{9A6304D7-3B13-4866-AA6A-681B90F487B3}"/>
                    </a:ext>
                  </a:extLst>
                </p14:cNvPr>
                <p14:cNvContentPartPr/>
                <p14:nvPr/>
              </p14:nvContentPartPr>
              <p14:xfrm>
                <a:off x="4652296" y="2865976"/>
                <a:ext cx="3119040" cy="1728720"/>
              </p14:xfrm>
            </p:contentPart>
          </mc:Choice>
          <mc:Fallback xmlns="">
            <p:pic>
              <p:nvPicPr>
                <p:cNvPr id="87" name="잉크 86">
                  <a:extLst>
                    <a:ext uri="{FF2B5EF4-FFF2-40B4-BE49-F238E27FC236}">
                      <a16:creationId xmlns:a16="http://schemas.microsoft.com/office/drawing/2014/main" id="{9A6304D7-3B13-4866-AA6A-681B90F487B3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643656" y="2857336"/>
                  <a:ext cx="3136680" cy="174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88" name="잉크 87">
                  <a:extLst>
                    <a:ext uri="{FF2B5EF4-FFF2-40B4-BE49-F238E27FC236}">
                      <a16:creationId xmlns:a16="http://schemas.microsoft.com/office/drawing/2014/main" id="{31A52AF3-7BB5-4657-A3A7-46A37522ED11}"/>
                    </a:ext>
                  </a:extLst>
                </p14:cNvPr>
                <p14:cNvContentPartPr/>
                <p14:nvPr/>
              </p14:nvContentPartPr>
              <p14:xfrm>
                <a:off x="4555456" y="2853376"/>
                <a:ext cx="302400" cy="653040"/>
              </p14:xfrm>
            </p:contentPart>
          </mc:Choice>
          <mc:Fallback xmlns="">
            <p:pic>
              <p:nvPicPr>
                <p:cNvPr id="88" name="잉크 87">
                  <a:extLst>
                    <a:ext uri="{FF2B5EF4-FFF2-40B4-BE49-F238E27FC236}">
                      <a16:creationId xmlns:a16="http://schemas.microsoft.com/office/drawing/2014/main" id="{31A52AF3-7BB5-4657-A3A7-46A37522ED11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546456" y="2844376"/>
                  <a:ext cx="320040" cy="67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89" name="잉크 88">
                  <a:extLst>
                    <a:ext uri="{FF2B5EF4-FFF2-40B4-BE49-F238E27FC236}">
                      <a16:creationId xmlns:a16="http://schemas.microsoft.com/office/drawing/2014/main" id="{37DB8A6F-23C9-450B-92D3-831F182A6109}"/>
                    </a:ext>
                  </a:extLst>
                </p14:cNvPr>
                <p14:cNvContentPartPr/>
                <p14:nvPr/>
              </p14:nvContentPartPr>
              <p14:xfrm>
                <a:off x="4659136" y="2734576"/>
                <a:ext cx="237240" cy="184680"/>
              </p14:xfrm>
            </p:contentPart>
          </mc:Choice>
          <mc:Fallback xmlns="">
            <p:pic>
              <p:nvPicPr>
                <p:cNvPr id="89" name="잉크 88">
                  <a:extLst>
                    <a:ext uri="{FF2B5EF4-FFF2-40B4-BE49-F238E27FC236}">
                      <a16:creationId xmlns:a16="http://schemas.microsoft.com/office/drawing/2014/main" id="{37DB8A6F-23C9-450B-92D3-831F182A6109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650496" y="2725936"/>
                  <a:ext cx="25488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91" name="잉크 90">
                  <a:extLst>
                    <a:ext uri="{FF2B5EF4-FFF2-40B4-BE49-F238E27FC236}">
                      <a16:creationId xmlns:a16="http://schemas.microsoft.com/office/drawing/2014/main" id="{54908C8D-0C83-4A6D-A7CE-0426A4451DDB}"/>
                    </a:ext>
                  </a:extLst>
                </p14:cNvPr>
                <p14:cNvContentPartPr/>
                <p14:nvPr/>
              </p14:nvContentPartPr>
              <p14:xfrm>
                <a:off x="4585336" y="2558536"/>
                <a:ext cx="268560" cy="295920"/>
              </p14:xfrm>
            </p:contentPart>
          </mc:Choice>
          <mc:Fallback xmlns="">
            <p:pic>
              <p:nvPicPr>
                <p:cNvPr id="91" name="잉크 90">
                  <a:extLst>
                    <a:ext uri="{FF2B5EF4-FFF2-40B4-BE49-F238E27FC236}">
                      <a16:creationId xmlns:a16="http://schemas.microsoft.com/office/drawing/2014/main" id="{54908C8D-0C83-4A6D-A7CE-0426A4451DDB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4576696" y="2549896"/>
                  <a:ext cx="286200" cy="31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92" name="잉크 91">
                  <a:extLst>
                    <a:ext uri="{FF2B5EF4-FFF2-40B4-BE49-F238E27FC236}">
                      <a16:creationId xmlns:a16="http://schemas.microsoft.com/office/drawing/2014/main" id="{D11E9458-444F-481B-97A0-2AC329D3DCCE}"/>
                    </a:ext>
                  </a:extLst>
                </p14:cNvPr>
                <p14:cNvContentPartPr/>
                <p14:nvPr/>
              </p14:nvContentPartPr>
              <p14:xfrm>
                <a:off x="4746616" y="2440816"/>
                <a:ext cx="137160" cy="221760"/>
              </p14:xfrm>
            </p:contentPart>
          </mc:Choice>
          <mc:Fallback xmlns="">
            <p:pic>
              <p:nvPicPr>
                <p:cNvPr id="92" name="잉크 91">
                  <a:extLst>
                    <a:ext uri="{FF2B5EF4-FFF2-40B4-BE49-F238E27FC236}">
                      <a16:creationId xmlns:a16="http://schemas.microsoft.com/office/drawing/2014/main" id="{D11E9458-444F-481B-97A0-2AC329D3DCCE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4737976" y="2431816"/>
                  <a:ext cx="15480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94" name="잉크 93">
                  <a:extLst>
                    <a:ext uri="{FF2B5EF4-FFF2-40B4-BE49-F238E27FC236}">
                      <a16:creationId xmlns:a16="http://schemas.microsoft.com/office/drawing/2014/main" id="{21869779-8B2D-43A8-8B6E-76332DE7AA96}"/>
                    </a:ext>
                  </a:extLst>
                </p14:cNvPr>
                <p14:cNvContentPartPr/>
                <p14:nvPr/>
              </p14:nvContentPartPr>
              <p14:xfrm>
                <a:off x="4678936" y="3935536"/>
                <a:ext cx="36000" cy="217440"/>
              </p14:xfrm>
            </p:contentPart>
          </mc:Choice>
          <mc:Fallback xmlns="">
            <p:pic>
              <p:nvPicPr>
                <p:cNvPr id="94" name="잉크 93">
                  <a:extLst>
                    <a:ext uri="{FF2B5EF4-FFF2-40B4-BE49-F238E27FC236}">
                      <a16:creationId xmlns:a16="http://schemas.microsoft.com/office/drawing/2014/main" id="{21869779-8B2D-43A8-8B6E-76332DE7AA96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4670296" y="3926896"/>
                  <a:ext cx="5364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95" name="잉크 94">
                  <a:extLst>
                    <a:ext uri="{FF2B5EF4-FFF2-40B4-BE49-F238E27FC236}">
                      <a16:creationId xmlns:a16="http://schemas.microsoft.com/office/drawing/2014/main" id="{7B1888F4-6982-4197-B708-CB5A0AE69EB1}"/>
                    </a:ext>
                  </a:extLst>
                </p14:cNvPr>
                <p14:cNvContentPartPr/>
                <p14:nvPr/>
              </p14:nvContentPartPr>
              <p14:xfrm>
                <a:off x="4802056" y="4221736"/>
                <a:ext cx="5400" cy="3240"/>
              </p14:xfrm>
            </p:contentPart>
          </mc:Choice>
          <mc:Fallback xmlns="">
            <p:pic>
              <p:nvPicPr>
                <p:cNvPr id="95" name="잉크 94">
                  <a:extLst>
                    <a:ext uri="{FF2B5EF4-FFF2-40B4-BE49-F238E27FC236}">
                      <a16:creationId xmlns:a16="http://schemas.microsoft.com/office/drawing/2014/main" id="{7B1888F4-6982-4197-B708-CB5A0AE69EB1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4793416" y="4213096"/>
                  <a:ext cx="23040" cy="2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97" name="잉크 96">
                  <a:extLst>
                    <a:ext uri="{FF2B5EF4-FFF2-40B4-BE49-F238E27FC236}">
                      <a16:creationId xmlns:a16="http://schemas.microsoft.com/office/drawing/2014/main" id="{2AFFBD34-CF7C-4BBF-80CD-D696C6845A0D}"/>
                    </a:ext>
                  </a:extLst>
                </p14:cNvPr>
                <p14:cNvContentPartPr/>
                <p14:nvPr/>
              </p14:nvContentPartPr>
              <p14:xfrm>
                <a:off x="4229656" y="3044536"/>
                <a:ext cx="270360" cy="167760"/>
              </p14:xfrm>
            </p:contentPart>
          </mc:Choice>
          <mc:Fallback xmlns="">
            <p:pic>
              <p:nvPicPr>
                <p:cNvPr id="97" name="잉크 96">
                  <a:extLst>
                    <a:ext uri="{FF2B5EF4-FFF2-40B4-BE49-F238E27FC236}">
                      <a16:creationId xmlns:a16="http://schemas.microsoft.com/office/drawing/2014/main" id="{2AFFBD34-CF7C-4BBF-80CD-D696C6845A0D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4221016" y="3035536"/>
                  <a:ext cx="28800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98" name="잉크 97">
                  <a:extLst>
                    <a:ext uri="{FF2B5EF4-FFF2-40B4-BE49-F238E27FC236}">
                      <a16:creationId xmlns:a16="http://schemas.microsoft.com/office/drawing/2014/main" id="{47D09B0B-3C31-4E01-AB75-6AC7F4012EE5}"/>
                    </a:ext>
                  </a:extLst>
                </p14:cNvPr>
                <p14:cNvContentPartPr/>
                <p14:nvPr/>
              </p14:nvContentPartPr>
              <p14:xfrm>
                <a:off x="4484536" y="3375736"/>
                <a:ext cx="360" cy="3600"/>
              </p14:xfrm>
            </p:contentPart>
          </mc:Choice>
          <mc:Fallback xmlns="">
            <p:pic>
              <p:nvPicPr>
                <p:cNvPr id="98" name="잉크 97">
                  <a:extLst>
                    <a:ext uri="{FF2B5EF4-FFF2-40B4-BE49-F238E27FC236}">
                      <a16:creationId xmlns:a16="http://schemas.microsoft.com/office/drawing/2014/main" id="{47D09B0B-3C31-4E01-AB75-6AC7F4012EE5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4475536" y="3366736"/>
                  <a:ext cx="1800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00" name="잉크 99">
                  <a:extLst>
                    <a:ext uri="{FF2B5EF4-FFF2-40B4-BE49-F238E27FC236}">
                      <a16:creationId xmlns:a16="http://schemas.microsoft.com/office/drawing/2014/main" id="{75D485F0-AF12-44ED-BC80-F779325F6AB3}"/>
                    </a:ext>
                  </a:extLst>
                </p14:cNvPr>
                <p14:cNvContentPartPr/>
                <p14:nvPr/>
              </p14:nvContentPartPr>
              <p14:xfrm>
                <a:off x="4325416" y="2424616"/>
                <a:ext cx="223920" cy="360360"/>
              </p14:xfrm>
            </p:contentPart>
          </mc:Choice>
          <mc:Fallback xmlns="">
            <p:pic>
              <p:nvPicPr>
                <p:cNvPr id="100" name="잉크 99">
                  <a:extLst>
                    <a:ext uri="{FF2B5EF4-FFF2-40B4-BE49-F238E27FC236}">
                      <a16:creationId xmlns:a16="http://schemas.microsoft.com/office/drawing/2014/main" id="{75D485F0-AF12-44ED-BC80-F779325F6AB3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4316416" y="2415616"/>
                  <a:ext cx="241560" cy="37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02" name="잉크 101">
                  <a:extLst>
                    <a:ext uri="{FF2B5EF4-FFF2-40B4-BE49-F238E27FC236}">
                      <a16:creationId xmlns:a16="http://schemas.microsoft.com/office/drawing/2014/main" id="{359FC23B-B3D5-4C37-AD56-4CF042C1BD63}"/>
                    </a:ext>
                  </a:extLst>
                </p14:cNvPr>
                <p14:cNvContentPartPr/>
                <p14:nvPr/>
              </p14:nvContentPartPr>
              <p14:xfrm>
                <a:off x="4683256" y="2869936"/>
                <a:ext cx="360" cy="360"/>
              </p14:xfrm>
            </p:contentPart>
          </mc:Choice>
          <mc:Fallback xmlns="">
            <p:pic>
              <p:nvPicPr>
                <p:cNvPr id="102" name="잉크 101">
                  <a:extLst>
                    <a:ext uri="{FF2B5EF4-FFF2-40B4-BE49-F238E27FC236}">
                      <a16:creationId xmlns:a16="http://schemas.microsoft.com/office/drawing/2014/main" id="{359FC23B-B3D5-4C37-AD56-4CF042C1BD63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4674256" y="286129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104" name="잉크 103">
                <a:extLst>
                  <a:ext uri="{FF2B5EF4-FFF2-40B4-BE49-F238E27FC236}">
                    <a16:creationId xmlns:a16="http://schemas.microsoft.com/office/drawing/2014/main" id="{7A71EBFF-13EA-4FAD-AC0E-9287A85863BE}"/>
                  </a:ext>
                </a:extLst>
              </p14:cNvPr>
              <p14:cNvContentPartPr/>
              <p14:nvPr/>
            </p14:nvContentPartPr>
            <p14:xfrm>
              <a:off x="866176" y="2058856"/>
              <a:ext cx="360" cy="360"/>
            </p14:xfrm>
          </p:contentPart>
        </mc:Choice>
        <mc:Fallback xmlns="">
          <p:pic>
            <p:nvPicPr>
              <p:cNvPr id="104" name="잉크 103">
                <a:extLst>
                  <a:ext uri="{FF2B5EF4-FFF2-40B4-BE49-F238E27FC236}">
                    <a16:creationId xmlns:a16="http://schemas.microsoft.com/office/drawing/2014/main" id="{7A71EBFF-13EA-4FAD-AC0E-9287A85863BE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857536" y="2050216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05" name="잉크 104">
                <a:extLst>
                  <a:ext uri="{FF2B5EF4-FFF2-40B4-BE49-F238E27FC236}">
                    <a16:creationId xmlns:a16="http://schemas.microsoft.com/office/drawing/2014/main" id="{7905C735-F619-4044-9503-05D97263FD50}"/>
                  </a:ext>
                </a:extLst>
              </p14:cNvPr>
              <p14:cNvContentPartPr/>
              <p14:nvPr/>
            </p14:nvContentPartPr>
            <p14:xfrm>
              <a:off x="8175976" y="3744376"/>
              <a:ext cx="1548720" cy="1163520"/>
            </p14:xfrm>
          </p:contentPart>
        </mc:Choice>
        <mc:Fallback xmlns="">
          <p:pic>
            <p:nvPicPr>
              <p:cNvPr id="105" name="잉크 104">
                <a:extLst>
                  <a:ext uri="{FF2B5EF4-FFF2-40B4-BE49-F238E27FC236}">
                    <a16:creationId xmlns:a16="http://schemas.microsoft.com/office/drawing/2014/main" id="{7905C735-F619-4044-9503-05D97263FD50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8167336" y="3735736"/>
                <a:ext cx="1566360" cy="118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" name="잉크 1">
                <a:extLst>
                  <a:ext uri="{FF2B5EF4-FFF2-40B4-BE49-F238E27FC236}">
                    <a16:creationId xmlns:a16="http://schemas.microsoft.com/office/drawing/2014/main" id="{97D7B937-1FD7-42D0-975A-63790B4A828B}"/>
                  </a:ext>
                </a:extLst>
              </p14:cNvPr>
              <p14:cNvContentPartPr/>
              <p14:nvPr/>
            </p14:nvContentPartPr>
            <p14:xfrm>
              <a:off x="7736416" y="3418576"/>
              <a:ext cx="225000" cy="93600"/>
            </p14:xfrm>
          </p:contentPart>
        </mc:Choice>
        <mc:Fallback xmlns="">
          <p:pic>
            <p:nvPicPr>
              <p:cNvPr id="2" name="잉크 1">
                <a:extLst>
                  <a:ext uri="{FF2B5EF4-FFF2-40B4-BE49-F238E27FC236}">
                    <a16:creationId xmlns:a16="http://schemas.microsoft.com/office/drawing/2014/main" id="{97D7B937-1FD7-42D0-975A-63790B4A828B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727416" y="3409576"/>
                <a:ext cx="242640" cy="111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51457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내용 개체 틀 5" descr="텍스트이(가) 표시된 사진&#10;&#10;자동 생성된 설명">
            <a:extLst>
              <a:ext uri="{FF2B5EF4-FFF2-40B4-BE49-F238E27FC236}">
                <a16:creationId xmlns:a16="http://schemas.microsoft.com/office/drawing/2014/main" id="{D25BF76A-8ACB-4978-96E3-B6A5A9C9351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620203"/>
            <a:ext cx="10269772" cy="5454594"/>
          </a:xfr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B61098F8-B348-4E56-A863-0B91506965FD}"/>
              </a:ext>
            </a:extLst>
          </p:cNvPr>
          <p:cNvGrpSpPr/>
          <p:nvPr/>
        </p:nvGrpSpPr>
        <p:grpSpPr>
          <a:xfrm>
            <a:off x="1104856" y="2694976"/>
            <a:ext cx="4996080" cy="201600"/>
            <a:chOff x="1104856" y="2694976"/>
            <a:chExt cx="4996080" cy="201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CF0BAB8E-3A55-4348-A849-9AFE4CB4E0F2}"/>
                    </a:ext>
                  </a:extLst>
                </p14:cNvPr>
                <p14:cNvContentPartPr/>
                <p14:nvPr/>
              </p14:nvContentPartPr>
              <p14:xfrm>
                <a:off x="1104856" y="2710816"/>
                <a:ext cx="971280" cy="81360"/>
              </p14:xfrm>
            </p:contentPart>
          </mc:Choice>
          <mc:Fallback xmlns=""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CF0BAB8E-3A55-4348-A849-9AFE4CB4E0F2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095856" y="2702176"/>
                  <a:ext cx="98892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89869010-77DB-4778-AF64-585FCB1E98A5}"/>
                    </a:ext>
                  </a:extLst>
                </p14:cNvPr>
                <p14:cNvContentPartPr/>
                <p14:nvPr/>
              </p14:nvContentPartPr>
              <p14:xfrm>
                <a:off x="2019616" y="2694976"/>
                <a:ext cx="4081320" cy="201600"/>
              </p14:xfrm>
            </p:contentPart>
          </mc:Choice>
          <mc:Fallback xmlns=""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89869010-77DB-4778-AF64-585FCB1E98A5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010616" y="2686336"/>
                  <a:ext cx="4098960" cy="219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3" name="잉크 22">
                <a:extLst>
                  <a:ext uri="{FF2B5EF4-FFF2-40B4-BE49-F238E27FC236}">
                    <a16:creationId xmlns:a16="http://schemas.microsoft.com/office/drawing/2014/main" id="{DF47C3BB-CEE8-4746-B996-F65F38814B0B}"/>
                  </a:ext>
                </a:extLst>
              </p14:cNvPr>
              <p14:cNvContentPartPr/>
              <p14:nvPr/>
            </p14:nvContentPartPr>
            <p14:xfrm>
              <a:off x="8110096" y="2750776"/>
              <a:ext cx="360" cy="360"/>
            </p14:xfrm>
          </p:contentPart>
        </mc:Choice>
        <mc:Fallback xmlns="">
          <p:pic>
            <p:nvPicPr>
              <p:cNvPr id="23" name="잉크 22">
                <a:extLst>
                  <a:ext uri="{FF2B5EF4-FFF2-40B4-BE49-F238E27FC236}">
                    <a16:creationId xmlns:a16="http://schemas.microsoft.com/office/drawing/2014/main" id="{DF47C3BB-CEE8-4746-B996-F65F38814B0B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101456" y="2742136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60" name="직사각형 59">
            <a:extLst>
              <a:ext uri="{FF2B5EF4-FFF2-40B4-BE49-F238E27FC236}">
                <a16:creationId xmlns:a16="http://schemas.microsoft.com/office/drawing/2014/main" id="{5CBF6CB8-FC6B-454C-8FCF-CA5A0FEE7AC3}"/>
              </a:ext>
            </a:extLst>
          </p:cNvPr>
          <p:cNvSpPr/>
          <p:nvPr/>
        </p:nvSpPr>
        <p:spPr>
          <a:xfrm>
            <a:off x="6281530" y="2896576"/>
            <a:ext cx="3832169" cy="3706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Header</a:t>
            </a:r>
            <a:r>
              <a:rPr lang="ko-KR" altLang="en-US" dirty="0"/>
              <a:t> </a:t>
            </a:r>
            <a:r>
              <a:rPr lang="en-US" altLang="ko-KR" dirty="0"/>
              <a:t>field,14</a:t>
            </a:r>
            <a:r>
              <a:rPr lang="ko-KR" altLang="en-US" dirty="0"/>
              <a:t>바이트</a:t>
            </a:r>
          </a:p>
        </p:txBody>
      </p: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4AA0F4EF-523A-4A18-845F-D9957DD62EF8}"/>
              </a:ext>
            </a:extLst>
          </p:cNvPr>
          <p:cNvGrpSpPr/>
          <p:nvPr/>
        </p:nvGrpSpPr>
        <p:grpSpPr>
          <a:xfrm>
            <a:off x="4953256" y="3211936"/>
            <a:ext cx="3308040" cy="1730880"/>
            <a:chOff x="4953256" y="3211936"/>
            <a:chExt cx="3308040" cy="1730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61" name="잉크 60">
                  <a:extLst>
                    <a:ext uri="{FF2B5EF4-FFF2-40B4-BE49-F238E27FC236}">
                      <a16:creationId xmlns:a16="http://schemas.microsoft.com/office/drawing/2014/main" id="{E1109545-C07C-4296-AE15-A9F45FB69FC1}"/>
                    </a:ext>
                  </a:extLst>
                </p14:cNvPr>
                <p14:cNvContentPartPr/>
                <p14:nvPr/>
              </p14:nvContentPartPr>
              <p14:xfrm>
                <a:off x="4966216" y="3211936"/>
                <a:ext cx="3295080" cy="1730880"/>
              </p14:xfrm>
            </p:contentPart>
          </mc:Choice>
          <mc:Fallback xmlns="">
            <p:pic>
              <p:nvPicPr>
                <p:cNvPr id="61" name="잉크 60">
                  <a:extLst>
                    <a:ext uri="{FF2B5EF4-FFF2-40B4-BE49-F238E27FC236}">
                      <a16:creationId xmlns:a16="http://schemas.microsoft.com/office/drawing/2014/main" id="{E1109545-C07C-4296-AE15-A9F45FB69FC1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957576" y="3203296"/>
                  <a:ext cx="3312720" cy="174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62" name="잉크 61">
                  <a:extLst>
                    <a:ext uri="{FF2B5EF4-FFF2-40B4-BE49-F238E27FC236}">
                      <a16:creationId xmlns:a16="http://schemas.microsoft.com/office/drawing/2014/main" id="{58C41795-F7BB-4E1A-9097-37F48C0D5914}"/>
                    </a:ext>
                  </a:extLst>
                </p14:cNvPr>
                <p14:cNvContentPartPr/>
                <p14:nvPr/>
              </p14:nvContentPartPr>
              <p14:xfrm>
                <a:off x="4953256" y="4754536"/>
                <a:ext cx="246600" cy="152640"/>
              </p14:xfrm>
            </p:contentPart>
          </mc:Choice>
          <mc:Fallback xmlns="">
            <p:pic>
              <p:nvPicPr>
                <p:cNvPr id="62" name="잉크 61">
                  <a:extLst>
                    <a:ext uri="{FF2B5EF4-FFF2-40B4-BE49-F238E27FC236}">
                      <a16:creationId xmlns:a16="http://schemas.microsoft.com/office/drawing/2014/main" id="{58C41795-F7BB-4E1A-9097-37F48C0D5914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944256" y="4745896"/>
                  <a:ext cx="264240" cy="1702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6749498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내용 개체 틀 11">
            <a:extLst>
              <a:ext uri="{FF2B5EF4-FFF2-40B4-BE49-F238E27FC236}">
                <a16:creationId xmlns:a16="http://schemas.microsoft.com/office/drawing/2014/main" id="{FE8908BC-9821-4453-A374-A558C18F42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329" y="652007"/>
            <a:ext cx="10266059" cy="5573864"/>
          </a:xfr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BBD07CBA-F59D-4639-97CA-CFAE2EFA527F}"/>
                  </a:ext>
                </a:extLst>
              </p14:cNvPr>
              <p14:cNvContentPartPr/>
              <p14:nvPr/>
            </p14:nvContentPartPr>
            <p14:xfrm>
              <a:off x="4699096" y="2023904"/>
              <a:ext cx="360" cy="3600"/>
            </p14:xfrm>
          </p:contentPart>
        </mc:Choice>
        <mc:Fallback xmlns=""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BBD07CBA-F59D-4639-97CA-CFAE2EFA527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690096" y="2015264"/>
                <a:ext cx="18000" cy="2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3" name="잉크 12">
                <a:extLst>
                  <a:ext uri="{FF2B5EF4-FFF2-40B4-BE49-F238E27FC236}">
                    <a16:creationId xmlns:a16="http://schemas.microsoft.com/office/drawing/2014/main" id="{308EFF42-3D60-4458-B08E-35CAF6ADC784}"/>
                  </a:ext>
                </a:extLst>
              </p14:cNvPr>
              <p14:cNvContentPartPr/>
              <p14:nvPr/>
            </p14:nvContentPartPr>
            <p14:xfrm>
              <a:off x="1383496" y="2535136"/>
              <a:ext cx="872640" cy="9000"/>
            </p14:xfrm>
          </p:contentPart>
        </mc:Choice>
        <mc:Fallback xmlns="">
          <p:pic>
            <p:nvPicPr>
              <p:cNvPr id="13" name="잉크 12">
                <a:extLst>
                  <a:ext uri="{FF2B5EF4-FFF2-40B4-BE49-F238E27FC236}">
                    <a16:creationId xmlns:a16="http://schemas.microsoft.com/office/drawing/2014/main" id="{308EFF42-3D60-4458-B08E-35CAF6ADC78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374496" y="2526496"/>
                <a:ext cx="890280" cy="26640"/>
              </a:xfrm>
              <a:prstGeom prst="rect">
                <a:avLst/>
              </a:prstGeom>
            </p:spPr>
          </p:pic>
        </mc:Fallback>
      </mc:AlternateContent>
      <p:grpSp>
        <p:nvGrpSpPr>
          <p:cNvPr id="16" name="그룹 15">
            <a:extLst>
              <a:ext uri="{FF2B5EF4-FFF2-40B4-BE49-F238E27FC236}">
                <a16:creationId xmlns:a16="http://schemas.microsoft.com/office/drawing/2014/main" id="{85E4BAF1-8282-48BE-A9E9-173A893FACB0}"/>
              </a:ext>
            </a:extLst>
          </p:cNvPr>
          <p:cNvGrpSpPr/>
          <p:nvPr/>
        </p:nvGrpSpPr>
        <p:grpSpPr>
          <a:xfrm>
            <a:off x="2361256" y="2432536"/>
            <a:ext cx="5787360" cy="477000"/>
            <a:chOff x="2361256" y="2432536"/>
            <a:chExt cx="5787360" cy="477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6" name="잉크 5">
                  <a:extLst>
                    <a:ext uri="{FF2B5EF4-FFF2-40B4-BE49-F238E27FC236}">
                      <a16:creationId xmlns:a16="http://schemas.microsoft.com/office/drawing/2014/main" id="{995A915A-776C-4351-830D-61D6B69ADF84}"/>
                    </a:ext>
                  </a:extLst>
                </p14:cNvPr>
                <p14:cNvContentPartPr/>
                <p14:nvPr/>
              </p14:nvContentPartPr>
              <p14:xfrm>
                <a:off x="4786576" y="2615776"/>
                <a:ext cx="360" cy="360"/>
              </p14:xfrm>
            </p:contentPart>
          </mc:Choice>
          <mc:Fallback xmlns="">
            <p:pic>
              <p:nvPicPr>
                <p:cNvPr id="6" name="잉크 5">
                  <a:extLst>
                    <a:ext uri="{FF2B5EF4-FFF2-40B4-BE49-F238E27FC236}">
                      <a16:creationId xmlns:a16="http://schemas.microsoft.com/office/drawing/2014/main" id="{995A915A-776C-4351-830D-61D6B69ADF84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777576" y="260677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AAB12799-9A08-49E4-A090-7BB999DFA829}"/>
                    </a:ext>
                  </a:extLst>
                </p14:cNvPr>
                <p14:cNvContentPartPr/>
                <p14:nvPr/>
              </p14:nvContentPartPr>
              <p14:xfrm>
                <a:off x="4767496" y="2615776"/>
                <a:ext cx="3600" cy="360"/>
              </p14:xfrm>
            </p:contentPart>
          </mc:Choice>
          <mc:Fallback xmlns="">
            <p:pic>
              <p:nvPicPr>
                <p:cNvPr id="7" name="잉크 6">
                  <a:extLst>
                    <a:ext uri="{FF2B5EF4-FFF2-40B4-BE49-F238E27FC236}">
                      <a16:creationId xmlns:a16="http://schemas.microsoft.com/office/drawing/2014/main" id="{AAB12799-9A08-49E4-A090-7BB999DFA829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758496" y="2606776"/>
                  <a:ext cx="212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87DA3DFF-562A-474B-941E-82571A824C8F}"/>
                    </a:ext>
                  </a:extLst>
                </p14:cNvPr>
                <p14:cNvContentPartPr/>
                <p14:nvPr/>
              </p14:nvContentPartPr>
              <p14:xfrm>
                <a:off x="4731136" y="2631616"/>
                <a:ext cx="360" cy="360"/>
              </p14:xfrm>
            </p:contentPart>
          </mc:Choice>
          <mc:Fallback xmlns=""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87DA3DFF-562A-474B-941E-82571A824C8F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722136" y="262261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67F62416-93BC-4C75-8864-E48276371AA2}"/>
                    </a:ext>
                  </a:extLst>
                </p14:cNvPr>
                <p14:cNvContentPartPr/>
                <p14:nvPr/>
              </p14:nvContentPartPr>
              <p14:xfrm>
                <a:off x="4802056" y="2432536"/>
                <a:ext cx="360" cy="360"/>
              </p14:xfrm>
            </p:contentPart>
          </mc:Choice>
          <mc:Fallback xmlns=""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67F62416-93BC-4C75-8864-E48276371AA2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793416" y="242389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B9E01B2B-5BA6-4F98-A2DE-7E436696AAC1}"/>
                    </a:ext>
                  </a:extLst>
                </p14:cNvPr>
                <p14:cNvContentPartPr/>
                <p14:nvPr/>
              </p14:nvContentPartPr>
              <p14:xfrm>
                <a:off x="2361256" y="2463496"/>
                <a:ext cx="2162160" cy="81360"/>
              </p14:xfrm>
            </p:contentPart>
          </mc:Choice>
          <mc:Fallback xmlns=""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B9E01B2B-5BA6-4F98-A2DE-7E436696AAC1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352256" y="2454496"/>
                  <a:ext cx="217980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7BC57073-DE7B-4D8E-BDF7-EE6AF48079E7}"/>
                    </a:ext>
                  </a:extLst>
                </p14:cNvPr>
                <p14:cNvContentPartPr/>
                <p14:nvPr/>
              </p14:nvContentPartPr>
              <p14:xfrm>
                <a:off x="4325416" y="2535856"/>
                <a:ext cx="3823200" cy="373680"/>
              </p14:xfrm>
            </p:contentPart>
          </mc:Choice>
          <mc:Fallback xmlns=""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7BC57073-DE7B-4D8E-BDF7-EE6AF48079E7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316416" y="2527216"/>
                  <a:ext cx="3840840" cy="3913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F97693D-1AFB-4D59-9FE7-1A74C8E73880}"/>
              </a:ext>
            </a:extLst>
          </p:cNvPr>
          <p:cNvSpPr/>
          <p:nvPr/>
        </p:nvSpPr>
        <p:spPr>
          <a:xfrm>
            <a:off x="8293210" y="2743200"/>
            <a:ext cx="2965837" cy="8984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Header field, 26</a:t>
            </a:r>
            <a:r>
              <a:rPr lang="ko-KR" altLang="en-US" dirty="0"/>
              <a:t>바이트</a:t>
            </a:r>
            <a:endParaRPr lang="en-US" altLang="ko-KR" dirty="0"/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DFA916D4-8DB6-4C0E-920B-7615353D45E5}"/>
              </a:ext>
            </a:extLst>
          </p:cNvPr>
          <p:cNvGrpSpPr/>
          <p:nvPr/>
        </p:nvGrpSpPr>
        <p:grpSpPr>
          <a:xfrm>
            <a:off x="5813296" y="3667696"/>
            <a:ext cx="2877840" cy="1546920"/>
            <a:chOff x="5813296" y="3667696"/>
            <a:chExt cx="2877840" cy="1546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50" name="잉크 49">
                  <a:extLst>
                    <a:ext uri="{FF2B5EF4-FFF2-40B4-BE49-F238E27FC236}">
                      <a16:creationId xmlns:a16="http://schemas.microsoft.com/office/drawing/2014/main" id="{968DAD84-B086-4388-ACBB-6673AD68BCCB}"/>
                    </a:ext>
                  </a:extLst>
                </p14:cNvPr>
                <p14:cNvContentPartPr/>
                <p14:nvPr/>
              </p14:nvContentPartPr>
              <p14:xfrm>
                <a:off x="5835976" y="3667696"/>
                <a:ext cx="2855160" cy="1396800"/>
              </p14:xfrm>
            </p:contentPart>
          </mc:Choice>
          <mc:Fallback xmlns="">
            <p:pic>
              <p:nvPicPr>
                <p:cNvPr id="50" name="잉크 49">
                  <a:extLst>
                    <a:ext uri="{FF2B5EF4-FFF2-40B4-BE49-F238E27FC236}">
                      <a16:creationId xmlns:a16="http://schemas.microsoft.com/office/drawing/2014/main" id="{968DAD84-B086-4388-ACBB-6673AD68BCCB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827336" y="3658696"/>
                  <a:ext cx="2872800" cy="141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51" name="잉크 50">
                  <a:extLst>
                    <a:ext uri="{FF2B5EF4-FFF2-40B4-BE49-F238E27FC236}">
                      <a16:creationId xmlns:a16="http://schemas.microsoft.com/office/drawing/2014/main" id="{5B88BF16-5F53-45BF-A071-AF9E3CE44AAD}"/>
                    </a:ext>
                  </a:extLst>
                </p14:cNvPr>
                <p14:cNvContentPartPr/>
                <p14:nvPr/>
              </p14:nvContentPartPr>
              <p14:xfrm>
                <a:off x="5813296" y="4921576"/>
                <a:ext cx="347400" cy="293040"/>
              </p14:xfrm>
            </p:contentPart>
          </mc:Choice>
          <mc:Fallback xmlns="">
            <p:pic>
              <p:nvPicPr>
                <p:cNvPr id="51" name="잉크 50">
                  <a:extLst>
                    <a:ext uri="{FF2B5EF4-FFF2-40B4-BE49-F238E27FC236}">
                      <a16:creationId xmlns:a16="http://schemas.microsoft.com/office/drawing/2014/main" id="{5B88BF16-5F53-45BF-A071-AF9E3CE44AAD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804656" y="4912576"/>
                  <a:ext cx="365040" cy="3106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962042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1027</TotalTime>
  <Words>332</Words>
  <Application>Microsoft Office PowerPoint</Application>
  <PresentationFormat>와이드스크린</PresentationFormat>
  <Paragraphs>56</Paragraphs>
  <Slides>19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3" baseType="lpstr">
      <vt:lpstr>NanumGothic</vt:lpstr>
      <vt:lpstr>맑은 고딕</vt:lpstr>
      <vt:lpstr>Arial</vt:lpstr>
      <vt:lpstr>Office 테마</vt:lpstr>
      <vt:lpstr>네트워크 프로그래밍 </vt:lpstr>
      <vt:lpstr>PowerPoint 프레젠테이션</vt:lpstr>
      <vt:lpstr>●더 많은 활동이 일어나도록 토트넘 검색을 해봄.</vt:lpstr>
      <vt:lpstr>●토트넘 홈피 들어간 후 와이어샤크를 돌려 잠깐 동안 유지후 멈춤. 총 4023개의 패킷이 보여짐.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★각 Layer별 목적지 주소와 발신지 주소</vt:lpstr>
      <vt:lpstr>PowerPoint 프레젠테이션</vt:lpstr>
      <vt:lpstr>PowerPoint 프레젠테이션</vt:lpstr>
      <vt:lpstr>●DNS 캡쳐와 구조</vt:lpstr>
      <vt:lpstr>★DNS 패킷 Layer별 프로토콜</vt:lpstr>
      <vt:lpstr>PowerPoint 프레젠테이션</vt:lpstr>
      <vt:lpstr>★각 Layer별 목적지주소와 발신지주소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네트워크 프로그래밍 </dc:title>
  <dc:creator>xowjd9469@naver.com</dc:creator>
  <cp:lastModifiedBy>k</cp:lastModifiedBy>
  <cp:revision>44</cp:revision>
  <dcterms:created xsi:type="dcterms:W3CDTF">2021-09-19T12:30:58Z</dcterms:created>
  <dcterms:modified xsi:type="dcterms:W3CDTF">2021-09-20T11:53:54Z</dcterms:modified>
</cp:coreProperties>
</file>